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180" r:id="rId2"/>
    <p:sldId id="2149" r:id="rId3"/>
    <p:sldId id="2134" r:id="rId4"/>
    <p:sldId id="2150" r:id="rId5"/>
    <p:sldId id="2151" r:id="rId6"/>
    <p:sldId id="2152" r:id="rId7"/>
    <p:sldId id="2153" r:id="rId8"/>
    <p:sldId id="2154" r:id="rId9"/>
    <p:sldId id="2155" r:id="rId10"/>
    <p:sldId id="2156" r:id="rId11"/>
    <p:sldId id="2157" r:id="rId12"/>
    <p:sldId id="2158" r:id="rId13"/>
    <p:sldId id="2159" r:id="rId14"/>
    <p:sldId id="2160" r:id="rId15"/>
    <p:sldId id="2161" r:id="rId16"/>
    <p:sldId id="2162" r:id="rId17"/>
    <p:sldId id="2163" r:id="rId18"/>
    <p:sldId id="2164" r:id="rId19"/>
    <p:sldId id="2166" r:id="rId20"/>
    <p:sldId id="2167" r:id="rId21"/>
    <p:sldId id="2168" r:id="rId22"/>
    <p:sldId id="2169" r:id="rId23"/>
    <p:sldId id="2170" r:id="rId24"/>
    <p:sldId id="2172" r:id="rId25"/>
    <p:sldId id="2171" r:id="rId26"/>
    <p:sldId id="2136" r:id="rId27"/>
    <p:sldId id="2137" r:id="rId28"/>
    <p:sldId id="2138" r:id="rId29"/>
    <p:sldId id="2173" r:id="rId30"/>
    <p:sldId id="2139" r:id="rId31"/>
    <p:sldId id="2174" r:id="rId32"/>
    <p:sldId id="2140" r:id="rId33"/>
    <p:sldId id="2141" r:id="rId34"/>
    <p:sldId id="2142" r:id="rId35"/>
    <p:sldId id="2143" r:id="rId36"/>
    <p:sldId id="2175" r:id="rId37"/>
    <p:sldId id="2181" r:id="rId38"/>
    <p:sldId id="2182" r:id="rId39"/>
    <p:sldId id="2217" r:id="rId40"/>
    <p:sldId id="2218" r:id="rId41"/>
    <p:sldId id="2219" r:id="rId42"/>
    <p:sldId id="2183" r:id="rId43"/>
    <p:sldId id="2184" r:id="rId44"/>
    <p:sldId id="2185" r:id="rId45"/>
    <p:sldId id="2186" r:id="rId46"/>
    <p:sldId id="2187" r:id="rId47"/>
    <p:sldId id="2192" r:id="rId48"/>
    <p:sldId id="2193" r:id="rId49"/>
    <p:sldId id="2194" r:id="rId50"/>
    <p:sldId id="2195" r:id="rId51"/>
    <p:sldId id="2196" r:id="rId52"/>
    <p:sldId id="2197" r:id="rId53"/>
    <p:sldId id="2198" r:id="rId54"/>
    <p:sldId id="2220" r:id="rId55"/>
    <p:sldId id="2221" r:id="rId56"/>
    <p:sldId id="2222" r:id="rId57"/>
    <p:sldId id="2179" r:id="rId58"/>
    <p:sldId id="21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B9B9"/>
    <a:srgbClr val="0066FF"/>
    <a:srgbClr val="0000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217CE6-D702-41EE-9FB0-A900A9E6C47C}" v="48" dt="2024-04-15T00:37:14.0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96" autoAdjust="0"/>
    <p:restoredTop sz="94660"/>
  </p:normalViewPr>
  <p:slideViewPr>
    <p:cSldViewPr snapToGrid="0">
      <p:cViewPr varScale="1">
        <p:scale>
          <a:sx n="118" d="100"/>
          <a:sy n="118" d="100"/>
        </p:scale>
        <p:origin x="96" y="496"/>
      </p:cViewPr>
      <p:guideLst/>
    </p:cSldViewPr>
  </p:slideViewPr>
  <p:notesTextViewPr>
    <p:cViewPr>
      <p:scale>
        <a:sx n="1" d="1"/>
        <a:sy n="1" d="1"/>
      </p:scale>
      <p:origin x="0" y="0"/>
    </p:cViewPr>
  </p:notesTextViewPr>
  <p:sorterViewPr>
    <p:cViewPr varScale="1">
      <p:scale>
        <a:sx n="100" d="100"/>
        <a:sy n="100" d="100"/>
      </p:scale>
      <p:origin x="0" y="-55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Qi" userId="339b946e-f9ca-4040-bc82-18aaec23f2c4" providerId="ADAL" clId="{B33F6AC6-CEFE-4AE5-A57D-91F8E6D69EF4}"/>
    <pc:docChg chg="undo custSel addSld delSld modSld">
      <pc:chgData name="Zhang, Qi" userId="339b946e-f9ca-4040-bc82-18aaec23f2c4" providerId="ADAL" clId="{B33F6AC6-CEFE-4AE5-A57D-91F8E6D69EF4}" dt="2019-04-18T05:12:55.869" v="638" actId="20577"/>
      <pc:docMkLst>
        <pc:docMk/>
      </pc:docMkLst>
      <pc:sldChg chg="modSp">
        <pc:chgData name="Zhang, Qi" userId="339b946e-f9ca-4040-bc82-18aaec23f2c4" providerId="ADAL" clId="{B33F6AC6-CEFE-4AE5-A57D-91F8E6D69EF4}" dt="2019-04-18T03:02:28.130" v="303" actId="6549"/>
        <pc:sldMkLst>
          <pc:docMk/>
          <pc:sldMk cId="1862784297" sldId="2134"/>
        </pc:sldMkLst>
        <pc:spChg chg="mod">
          <ac:chgData name="Zhang, Qi" userId="339b946e-f9ca-4040-bc82-18aaec23f2c4" providerId="ADAL" clId="{B33F6AC6-CEFE-4AE5-A57D-91F8E6D69EF4}" dt="2019-04-18T03:02:28.130" v="303" actId="6549"/>
          <ac:spMkLst>
            <pc:docMk/>
            <pc:sldMk cId="1862784297" sldId="2134"/>
            <ac:spMk id="3" creationId="{83B3E640-26DD-4B0F-896E-891D05660973}"/>
          </ac:spMkLst>
        </pc:spChg>
      </pc:sldChg>
      <pc:sldChg chg="addSp modSp">
        <pc:chgData name="Zhang, Qi" userId="339b946e-f9ca-4040-bc82-18aaec23f2c4" providerId="ADAL" clId="{B33F6AC6-CEFE-4AE5-A57D-91F8E6D69EF4}" dt="2019-04-18T02:44:19.384" v="211"/>
        <pc:sldMkLst>
          <pc:docMk/>
          <pc:sldMk cId="1310020356" sldId="2136"/>
        </pc:sldMkLst>
        <pc:spChg chg="mod">
          <ac:chgData name="Zhang, Qi" userId="339b946e-f9ca-4040-bc82-18aaec23f2c4" providerId="ADAL" clId="{B33F6AC6-CEFE-4AE5-A57D-91F8E6D69EF4}" dt="2019-04-18T02:44:19.384" v="211"/>
          <ac:spMkLst>
            <pc:docMk/>
            <pc:sldMk cId="1310020356" sldId="2136"/>
            <ac:spMk id="2" creationId="{A22AF913-255B-445D-B164-7CC3D5FFDEED}"/>
          </ac:spMkLst>
        </pc:spChg>
        <pc:spChg chg="mod">
          <ac:chgData name="Zhang, Qi" userId="339b946e-f9ca-4040-bc82-18aaec23f2c4" providerId="ADAL" clId="{B33F6AC6-CEFE-4AE5-A57D-91F8E6D69EF4}" dt="2019-04-18T02:14:40.466" v="184" actId="14100"/>
          <ac:spMkLst>
            <pc:docMk/>
            <pc:sldMk cId="1310020356" sldId="2136"/>
            <ac:spMk id="3" creationId="{83B3E640-26DD-4B0F-896E-891D05660973}"/>
          </ac:spMkLst>
        </pc:spChg>
        <pc:picChg chg="add mod">
          <ac:chgData name="Zhang, Qi" userId="339b946e-f9ca-4040-bc82-18aaec23f2c4" providerId="ADAL" clId="{B33F6AC6-CEFE-4AE5-A57D-91F8E6D69EF4}" dt="2019-04-18T02:14:45.409" v="187" actId="1076"/>
          <ac:picMkLst>
            <pc:docMk/>
            <pc:sldMk cId="1310020356" sldId="2136"/>
            <ac:picMk id="5" creationId="{BF71DBD6-2616-4B43-AEC6-AEC59A510BB1}"/>
          </ac:picMkLst>
        </pc:picChg>
      </pc:sldChg>
      <pc:sldChg chg="addSp modSp">
        <pc:chgData name="Zhang, Qi" userId="339b946e-f9ca-4040-bc82-18aaec23f2c4" providerId="ADAL" clId="{B33F6AC6-CEFE-4AE5-A57D-91F8E6D69EF4}" dt="2019-04-18T02:44:21.545" v="212"/>
        <pc:sldMkLst>
          <pc:docMk/>
          <pc:sldMk cId="2832567692" sldId="2137"/>
        </pc:sldMkLst>
        <pc:spChg chg="mod">
          <ac:chgData name="Zhang, Qi" userId="339b946e-f9ca-4040-bc82-18aaec23f2c4" providerId="ADAL" clId="{B33F6AC6-CEFE-4AE5-A57D-91F8E6D69EF4}" dt="2019-04-18T02:44:21.545" v="212"/>
          <ac:spMkLst>
            <pc:docMk/>
            <pc:sldMk cId="2832567692" sldId="2137"/>
            <ac:spMk id="2" creationId="{A22AF913-255B-445D-B164-7CC3D5FFDEED}"/>
          </ac:spMkLst>
        </pc:spChg>
        <pc:spChg chg="mod">
          <ac:chgData name="Zhang, Qi" userId="339b946e-f9ca-4040-bc82-18aaec23f2c4" providerId="ADAL" clId="{B33F6AC6-CEFE-4AE5-A57D-91F8E6D69EF4}" dt="2019-04-18T02:15:38.649" v="191" actId="14100"/>
          <ac:spMkLst>
            <pc:docMk/>
            <pc:sldMk cId="2832567692" sldId="2137"/>
            <ac:spMk id="3" creationId="{83B3E640-26DD-4B0F-896E-891D05660973}"/>
          </ac:spMkLst>
        </pc:spChg>
        <pc:picChg chg="add mod">
          <ac:chgData name="Zhang, Qi" userId="339b946e-f9ca-4040-bc82-18aaec23f2c4" providerId="ADAL" clId="{B33F6AC6-CEFE-4AE5-A57D-91F8E6D69EF4}" dt="2019-04-18T02:15:57.878" v="195" actId="1076"/>
          <ac:picMkLst>
            <pc:docMk/>
            <pc:sldMk cId="2832567692" sldId="2137"/>
            <ac:picMk id="5" creationId="{CF7B64B1-1AB5-459E-A9BD-8B5B03C8DDAB}"/>
          </ac:picMkLst>
        </pc:picChg>
      </pc:sldChg>
      <pc:sldChg chg="addSp modSp">
        <pc:chgData name="Zhang, Qi" userId="339b946e-f9ca-4040-bc82-18aaec23f2c4" providerId="ADAL" clId="{B33F6AC6-CEFE-4AE5-A57D-91F8E6D69EF4}" dt="2019-04-18T05:11:41.686" v="637" actId="20577"/>
        <pc:sldMkLst>
          <pc:docMk/>
          <pc:sldMk cId="4060615889" sldId="2138"/>
        </pc:sldMkLst>
        <pc:spChg chg="mod">
          <ac:chgData name="Zhang, Qi" userId="339b946e-f9ca-4040-bc82-18aaec23f2c4" providerId="ADAL" clId="{B33F6AC6-CEFE-4AE5-A57D-91F8E6D69EF4}" dt="2019-04-18T02:44:23.500" v="213"/>
          <ac:spMkLst>
            <pc:docMk/>
            <pc:sldMk cId="4060615889" sldId="2138"/>
            <ac:spMk id="2" creationId="{A22AF913-255B-445D-B164-7CC3D5FFDEED}"/>
          </ac:spMkLst>
        </pc:spChg>
        <pc:spChg chg="mod">
          <ac:chgData name="Zhang, Qi" userId="339b946e-f9ca-4040-bc82-18aaec23f2c4" providerId="ADAL" clId="{B33F6AC6-CEFE-4AE5-A57D-91F8E6D69EF4}" dt="2019-04-18T05:11:41.686" v="637" actId="20577"/>
          <ac:spMkLst>
            <pc:docMk/>
            <pc:sldMk cId="4060615889" sldId="2138"/>
            <ac:spMk id="3" creationId="{83B3E640-26DD-4B0F-896E-891D05660973}"/>
          </ac:spMkLst>
        </pc:spChg>
        <pc:picChg chg="add mod">
          <ac:chgData name="Zhang, Qi" userId="339b946e-f9ca-4040-bc82-18aaec23f2c4" providerId="ADAL" clId="{B33F6AC6-CEFE-4AE5-A57D-91F8E6D69EF4}" dt="2019-04-18T02:44:03.737" v="206" actId="1076"/>
          <ac:picMkLst>
            <pc:docMk/>
            <pc:sldMk cId="4060615889" sldId="2138"/>
            <ac:picMk id="5" creationId="{DCC5A07D-8BE2-475F-9D1C-1BFF9E9ACA35}"/>
          </ac:picMkLst>
        </pc:picChg>
      </pc:sldChg>
      <pc:sldChg chg="addSp modSp">
        <pc:chgData name="Zhang, Qi" userId="339b946e-f9ca-4040-bc82-18aaec23f2c4" providerId="ADAL" clId="{B33F6AC6-CEFE-4AE5-A57D-91F8E6D69EF4}" dt="2019-04-18T05:12:55.869" v="638" actId="20577"/>
        <pc:sldMkLst>
          <pc:docMk/>
          <pc:sldMk cId="3352279056" sldId="2139"/>
        </pc:sldMkLst>
        <pc:spChg chg="mod">
          <ac:chgData name="Zhang, Qi" userId="339b946e-f9ca-4040-bc82-18aaec23f2c4" providerId="ADAL" clId="{B33F6AC6-CEFE-4AE5-A57D-91F8E6D69EF4}" dt="2019-04-18T02:55:36.297" v="274"/>
          <ac:spMkLst>
            <pc:docMk/>
            <pc:sldMk cId="3352279056" sldId="2139"/>
            <ac:spMk id="2" creationId="{A22AF913-255B-445D-B164-7CC3D5FFDEED}"/>
          </ac:spMkLst>
        </pc:spChg>
        <pc:spChg chg="mod">
          <ac:chgData name="Zhang, Qi" userId="339b946e-f9ca-4040-bc82-18aaec23f2c4" providerId="ADAL" clId="{B33F6AC6-CEFE-4AE5-A57D-91F8E6D69EF4}" dt="2019-04-18T05:12:55.869" v="638" actId="20577"/>
          <ac:spMkLst>
            <pc:docMk/>
            <pc:sldMk cId="3352279056" sldId="2139"/>
            <ac:spMk id="3" creationId="{83B3E640-26DD-4B0F-896E-891D05660973}"/>
          </ac:spMkLst>
        </pc:spChg>
        <pc:picChg chg="add mod">
          <ac:chgData name="Zhang, Qi" userId="339b946e-f9ca-4040-bc82-18aaec23f2c4" providerId="ADAL" clId="{B33F6AC6-CEFE-4AE5-A57D-91F8E6D69EF4}" dt="2019-04-18T02:46:23.216" v="233" actId="1076"/>
          <ac:picMkLst>
            <pc:docMk/>
            <pc:sldMk cId="3352279056" sldId="2139"/>
            <ac:picMk id="5" creationId="{C85BD0CC-6D52-4DE4-BADE-418512FE35F8}"/>
          </ac:picMkLst>
        </pc:picChg>
      </pc:sldChg>
      <pc:sldChg chg="addSp delSp modSp">
        <pc:chgData name="Zhang, Qi" userId="339b946e-f9ca-4040-bc82-18aaec23f2c4" providerId="ADAL" clId="{B33F6AC6-CEFE-4AE5-A57D-91F8E6D69EF4}" dt="2019-04-18T02:55:38.529" v="275"/>
        <pc:sldMkLst>
          <pc:docMk/>
          <pc:sldMk cId="1726216516" sldId="2140"/>
        </pc:sldMkLst>
        <pc:spChg chg="mod">
          <ac:chgData name="Zhang, Qi" userId="339b946e-f9ca-4040-bc82-18aaec23f2c4" providerId="ADAL" clId="{B33F6AC6-CEFE-4AE5-A57D-91F8E6D69EF4}" dt="2019-04-18T02:55:38.529" v="275"/>
          <ac:spMkLst>
            <pc:docMk/>
            <pc:sldMk cId="1726216516" sldId="2140"/>
            <ac:spMk id="2" creationId="{A22AF913-255B-445D-B164-7CC3D5FFDEED}"/>
          </ac:spMkLst>
        </pc:spChg>
        <pc:spChg chg="mod">
          <ac:chgData name="Zhang, Qi" userId="339b946e-f9ca-4040-bc82-18aaec23f2c4" providerId="ADAL" clId="{B33F6AC6-CEFE-4AE5-A57D-91F8E6D69EF4}" dt="2019-04-18T02:51:07.936" v="244" actId="14100"/>
          <ac:spMkLst>
            <pc:docMk/>
            <pc:sldMk cId="1726216516" sldId="2140"/>
            <ac:spMk id="3" creationId="{83B3E640-26DD-4B0F-896E-891D05660973}"/>
          </ac:spMkLst>
        </pc:spChg>
        <pc:spChg chg="add del">
          <ac:chgData name="Zhang, Qi" userId="339b946e-f9ca-4040-bc82-18aaec23f2c4" providerId="ADAL" clId="{B33F6AC6-CEFE-4AE5-A57D-91F8E6D69EF4}" dt="2019-04-18T02:50:49.999" v="241"/>
          <ac:spMkLst>
            <pc:docMk/>
            <pc:sldMk cId="1726216516" sldId="2140"/>
            <ac:spMk id="5" creationId="{A283D762-7A2A-4A47-9F32-DCB7054F154A}"/>
          </ac:spMkLst>
        </pc:spChg>
        <pc:picChg chg="add mod">
          <ac:chgData name="Zhang, Qi" userId="339b946e-f9ca-4040-bc82-18aaec23f2c4" providerId="ADAL" clId="{B33F6AC6-CEFE-4AE5-A57D-91F8E6D69EF4}" dt="2019-04-18T02:51:56.468" v="248" actId="1076"/>
          <ac:picMkLst>
            <pc:docMk/>
            <pc:sldMk cId="1726216516" sldId="2140"/>
            <ac:picMk id="6" creationId="{F9D907F3-2CF3-4E71-B6B0-6362BB2DFD78}"/>
          </ac:picMkLst>
        </pc:picChg>
      </pc:sldChg>
      <pc:sldChg chg="modSp">
        <pc:chgData name="Zhang, Qi" userId="339b946e-f9ca-4040-bc82-18aaec23f2c4" providerId="ADAL" clId="{B33F6AC6-CEFE-4AE5-A57D-91F8E6D69EF4}" dt="2019-04-18T02:55:40.215" v="276"/>
        <pc:sldMkLst>
          <pc:docMk/>
          <pc:sldMk cId="2532302161" sldId="2141"/>
        </pc:sldMkLst>
        <pc:spChg chg="mod">
          <ac:chgData name="Zhang, Qi" userId="339b946e-f9ca-4040-bc82-18aaec23f2c4" providerId="ADAL" clId="{B33F6AC6-CEFE-4AE5-A57D-91F8E6D69EF4}" dt="2019-04-18T02:55:40.215" v="276"/>
          <ac:spMkLst>
            <pc:docMk/>
            <pc:sldMk cId="2532302161" sldId="2141"/>
            <ac:spMk id="2" creationId="{A22AF913-255B-445D-B164-7CC3D5FFDEED}"/>
          </ac:spMkLst>
        </pc:spChg>
        <pc:spChg chg="mod">
          <ac:chgData name="Zhang, Qi" userId="339b946e-f9ca-4040-bc82-18aaec23f2c4" providerId="ADAL" clId="{B33F6AC6-CEFE-4AE5-A57D-91F8E6D69EF4}" dt="2019-04-18T02:52:20.480" v="249"/>
          <ac:spMkLst>
            <pc:docMk/>
            <pc:sldMk cId="2532302161" sldId="2141"/>
            <ac:spMk id="3" creationId="{83B3E640-26DD-4B0F-896E-891D05660973}"/>
          </ac:spMkLst>
        </pc:spChg>
      </pc:sldChg>
      <pc:sldChg chg="addSp delSp modSp">
        <pc:chgData name="Zhang, Qi" userId="339b946e-f9ca-4040-bc82-18aaec23f2c4" providerId="ADAL" clId="{B33F6AC6-CEFE-4AE5-A57D-91F8E6D69EF4}" dt="2019-04-18T02:55:41.898" v="277"/>
        <pc:sldMkLst>
          <pc:docMk/>
          <pc:sldMk cId="2962006070" sldId="2142"/>
        </pc:sldMkLst>
        <pc:spChg chg="mod">
          <ac:chgData name="Zhang, Qi" userId="339b946e-f9ca-4040-bc82-18aaec23f2c4" providerId="ADAL" clId="{B33F6AC6-CEFE-4AE5-A57D-91F8E6D69EF4}" dt="2019-04-18T02:55:41.898" v="277"/>
          <ac:spMkLst>
            <pc:docMk/>
            <pc:sldMk cId="2962006070" sldId="2142"/>
            <ac:spMk id="2" creationId="{A22AF913-255B-445D-B164-7CC3D5FFDEED}"/>
          </ac:spMkLst>
        </pc:spChg>
        <pc:spChg chg="add del mod">
          <ac:chgData name="Zhang, Qi" userId="339b946e-f9ca-4040-bc82-18aaec23f2c4" providerId="ADAL" clId="{B33F6AC6-CEFE-4AE5-A57D-91F8E6D69EF4}" dt="2019-04-18T02:53:18.379" v="256" actId="403"/>
          <ac:spMkLst>
            <pc:docMk/>
            <pc:sldMk cId="2962006070" sldId="2142"/>
            <ac:spMk id="3" creationId="{83B3E640-26DD-4B0F-896E-891D05660973}"/>
          </ac:spMkLst>
        </pc:spChg>
        <pc:spChg chg="add del">
          <ac:chgData name="Zhang, Qi" userId="339b946e-f9ca-4040-bc82-18aaec23f2c4" providerId="ADAL" clId="{B33F6AC6-CEFE-4AE5-A57D-91F8E6D69EF4}" dt="2019-04-18T02:52:31.759" v="251"/>
          <ac:spMkLst>
            <pc:docMk/>
            <pc:sldMk cId="2962006070" sldId="2142"/>
            <ac:spMk id="5" creationId="{F8E7B334-C0BF-416F-9DAE-03CA3A012BD4}"/>
          </ac:spMkLst>
        </pc:spChg>
        <pc:picChg chg="add mod">
          <ac:chgData name="Zhang, Qi" userId="339b946e-f9ca-4040-bc82-18aaec23f2c4" providerId="ADAL" clId="{B33F6AC6-CEFE-4AE5-A57D-91F8E6D69EF4}" dt="2019-04-18T02:53:23.213" v="259" actId="1076"/>
          <ac:picMkLst>
            <pc:docMk/>
            <pc:sldMk cId="2962006070" sldId="2142"/>
            <ac:picMk id="6" creationId="{C65A2B59-E90E-4EB5-AC75-FAB84999D270}"/>
          </ac:picMkLst>
        </pc:picChg>
      </pc:sldChg>
      <pc:sldChg chg="addSp modSp">
        <pc:chgData name="Zhang, Qi" userId="339b946e-f9ca-4040-bc82-18aaec23f2c4" providerId="ADAL" clId="{B33F6AC6-CEFE-4AE5-A57D-91F8E6D69EF4}" dt="2019-04-18T02:55:44.043" v="278"/>
        <pc:sldMkLst>
          <pc:docMk/>
          <pc:sldMk cId="958957426" sldId="2143"/>
        </pc:sldMkLst>
        <pc:spChg chg="mod">
          <ac:chgData name="Zhang, Qi" userId="339b946e-f9ca-4040-bc82-18aaec23f2c4" providerId="ADAL" clId="{B33F6AC6-CEFE-4AE5-A57D-91F8E6D69EF4}" dt="2019-04-18T02:55:44.043" v="278"/>
          <ac:spMkLst>
            <pc:docMk/>
            <pc:sldMk cId="958957426" sldId="2143"/>
            <ac:spMk id="2" creationId="{A22AF913-255B-445D-B164-7CC3D5FFDEED}"/>
          </ac:spMkLst>
        </pc:spChg>
        <pc:spChg chg="mod">
          <ac:chgData name="Zhang, Qi" userId="339b946e-f9ca-4040-bc82-18aaec23f2c4" providerId="ADAL" clId="{B33F6AC6-CEFE-4AE5-A57D-91F8E6D69EF4}" dt="2019-04-18T02:54:51.231" v="268" actId="14100"/>
          <ac:spMkLst>
            <pc:docMk/>
            <pc:sldMk cId="958957426" sldId="2143"/>
            <ac:spMk id="3" creationId="{83B3E640-26DD-4B0F-896E-891D05660973}"/>
          </ac:spMkLst>
        </pc:spChg>
        <pc:picChg chg="add mod">
          <ac:chgData name="Zhang, Qi" userId="339b946e-f9ca-4040-bc82-18aaec23f2c4" providerId="ADAL" clId="{B33F6AC6-CEFE-4AE5-A57D-91F8E6D69EF4}" dt="2019-04-18T02:54:56.484" v="271" actId="1076"/>
          <ac:picMkLst>
            <pc:docMk/>
            <pc:sldMk cId="958957426" sldId="2143"/>
            <ac:picMk id="5" creationId="{D25D7110-E324-4A04-9D3E-4793C185B545}"/>
          </ac:picMkLst>
        </pc:picChg>
      </pc:sldChg>
      <pc:sldChg chg="addSp delSp modSp">
        <pc:chgData name="Zhang, Qi" userId="339b946e-f9ca-4040-bc82-18aaec23f2c4" providerId="ADAL" clId="{B33F6AC6-CEFE-4AE5-A57D-91F8E6D69EF4}" dt="2019-04-18T02:56:26.445" v="286" actId="1076"/>
        <pc:sldMkLst>
          <pc:docMk/>
          <pc:sldMk cId="4262560480" sldId="2144"/>
        </pc:sldMkLst>
        <pc:spChg chg="mod">
          <ac:chgData name="Zhang, Qi" userId="339b946e-f9ca-4040-bc82-18aaec23f2c4" providerId="ADAL" clId="{B33F6AC6-CEFE-4AE5-A57D-91F8E6D69EF4}" dt="2019-04-18T02:55:50.071" v="284" actId="20577"/>
          <ac:spMkLst>
            <pc:docMk/>
            <pc:sldMk cId="4262560480" sldId="2144"/>
            <ac:spMk id="2" creationId="{A22AF913-255B-445D-B164-7CC3D5FFDEED}"/>
          </ac:spMkLst>
        </pc:spChg>
        <pc:spChg chg="del">
          <ac:chgData name="Zhang, Qi" userId="339b946e-f9ca-4040-bc82-18aaec23f2c4" providerId="ADAL" clId="{B33F6AC6-CEFE-4AE5-A57D-91F8E6D69EF4}" dt="2019-04-18T02:56:24.766" v="285"/>
          <ac:spMkLst>
            <pc:docMk/>
            <pc:sldMk cId="4262560480" sldId="2144"/>
            <ac:spMk id="3" creationId="{83B3E640-26DD-4B0F-896E-891D05660973}"/>
          </ac:spMkLst>
        </pc:spChg>
        <pc:picChg chg="add mod">
          <ac:chgData name="Zhang, Qi" userId="339b946e-f9ca-4040-bc82-18aaec23f2c4" providerId="ADAL" clId="{B33F6AC6-CEFE-4AE5-A57D-91F8E6D69EF4}" dt="2019-04-18T02:56:26.445" v="286" actId="1076"/>
          <ac:picMkLst>
            <pc:docMk/>
            <pc:sldMk cId="4262560480" sldId="2144"/>
            <ac:picMk id="5" creationId="{D0D42FE2-B360-4DEF-8485-13280F0FE8B1}"/>
          </ac:picMkLst>
        </pc:picChg>
      </pc:sldChg>
      <pc:sldChg chg="del">
        <pc:chgData name="Zhang, Qi" userId="339b946e-f9ca-4040-bc82-18aaec23f2c4" providerId="ADAL" clId="{B33F6AC6-CEFE-4AE5-A57D-91F8E6D69EF4}" dt="2019-04-18T02:56:31.725" v="287" actId="2696"/>
        <pc:sldMkLst>
          <pc:docMk/>
          <pc:sldMk cId="434390969" sldId="2145"/>
        </pc:sldMkLst>
      </pc:sldChg>
      <pc:sldChg chg="del">
        <pc:chgData name="Zhang, Qi" userId="339b946e-f9ca-4040-bc82-18aaec23f2c4" providerId="ADAL" clId="{B33F6AC6-CEFE-4AE5-A57D-91F8E6D69EF4}" dt="2019-04-18T02:56:31.729" v="288" actId="2696"/>
        <pc:sldMkLst>
          <pc:docMk/>
          <pc:sldMk cId="4187409345" sldId="2146"/>
        </pc:sldMkLst>
      </pc:sldChg>
      <pc:sldChg chg="del">
        <pc:chgData name="Zhang, Qi" userId="339b946e-f9ca-4040-bc82-18aaec23f2c4" providerId="ADAL" clId="{B33F6AC6-CEFE-4AE5-A57D-91F8E6D69EF4}" dt="2019-04-18T02:56:31.733" v="289" actId="2696"/>
        <pc:sldMkLst>
          <pc:docMk/>
          <pc:sldMk cId="395582516" sldId="2147"/>
        </pc:sldMkLst>
      </pc:sldChg>
      <pc:sldChg chg="del">
        <pc:chgData name="Zhang, Qi" userId="339b946e-f9ca-4040-bc82-18aaec23f2c4" providerId="ADAL" clId="{B33F6AC6-CEFE-4AE5-A57D-91F8E6D69EF4}" dt="2019-04-18T02:56:31.737" v="290" actId="2696"/>
        <pc:sldMkLst>
          <pc:docMk/>
          <pc:sldMk cId="1101200393" sldId="2148"/>
        </pc:sldMkLst>
      </pc:sldChg>
      <pc:sldChg chg="modSp">
        <pc:chgData name="Zhang, Qi" userId="339b946e-f9ca-4040-bc82-18aaec23f2c4" providerId="ADAL" clId="{B33F6AC6-CEFE-4AE5-A57D-91F8E6D69EF4}" dt="2019-04-18T02:57:01.669" v="293" actId="20577"/>
        <pc:sldMkLst>
          <pc:docMk/>
          <pc:sldMk cId="2605133973" sldId="2149"/>
        </pc:sldMkLst>
        <pc:spChg chg="mod">
          <ac:chgData name="Zhang, Qi" userId="339b946e-f9ca-4040-bc82-18aaec23f2c4" providerId="ADAL" clId="{B33F6AC6-CEFE-4AE5-A57D-91F8E6D69EF4}" dt="2019-04-18T02:57:01.669" v="293" actId="20577"/>
          <ac:spMkLst>
            <pc:docMk/>
            <pc:sldMk cId="2605133973" sldId="2149"/>
            <ac:spMk id="3" creationId="{F57C3277-728C-47B7-B49B-3BDD5009DC03}"/>
          </ac:spMkLst>
        </pc:spChg>
      </pc:sldChg>
      <pc:sldChg chg="modSp">
        <pc:chgData name="Zhang, Qi" userId="339b946e-f9ca-4040-bc82-18aaec23f2c4" providerId="ADAL" clId="{B33F6AC6-CEFE-4AE5-A57D-91F8E6D69EF4}" dt="2019-04-18T03:37:07.803" v="304" actId="20577"/>
        <pc:sldMkLst>
          <pc:docMk/>
          <pc:sldMk cId="2216255624" sldId="2151"/>
        </pc:sldMkLst>
        <pc:spChg chg="mod">
          <ac:chgData name="Zhang, Qi" userId="339b946e-f9ca-4040-bc82-18aaec23f2c4" providerId="ADAL" clId="{B33F6AC6-CEFE-4AE5-A57D-91F8E6D69EF4}" dt="2019-04-18T03:37:07.803" v="304" actId="20577"/>
          <ac:spMkLst>
            <pc:docMk/>
            <pc:sldMk cId="2216255624" sldId="2151"/>
            <ac:spMk id="3" creationId="{D86F05D6-D363-49C5-90F7-690BF53F662A}"/>
          </ac:spMkLst>
        </pc:spChg>
      </pc:sldChg>
      <pc:sldChg chg="addSp modSp">
        <pc:chgData name="Zhang, Qi" userId="339b946e-f9ca-4040-bc82-18aaec23f2c4" providerId="ADAL" clId="{B33F6AC6-CEFE-4AE5-A57D-91F8E6D69EF4}" dt="2019-04-18T03:42:42.880" v="319" actId="1076"/>
        <pc:sldMkLst>
          <pc:docMk/>
          <pc:sldMk cId="2471134558" sldId="2153"/>
        </pc:sldMkLst>
        <pc:spChg chg="mod">
          <ac:chgData name="Zhang, Qi" userId="339b946e-f9ca-4040-bc82-18aaec23f2c4" providerId="ADAL" clId="{B33F6AC6-CEFE-4AE5-A57D-91F8E6D69EF4}" dt="2019-04-18T03:42:34.996" v="317" actId="1076"/>
          <ac:spMkLst>
            <pc:docMk/>
            <pc:sldMk cId="2471134558" sldId="2153"/>
            <ac:spMk id="3" creationId="{D86F05D6-D363-49C5-90F7-690BF53F662A}"/>
          </ac:spMkLst>
        </pc:spChg>
        <pc:picChg chg="add mod">
          <ac:chgData name="Zhang, Qi" userId="339b946e-f9ca-4040-bc82-18aaec23f2c4" providerId="ADAL" clId="{B33F6AC6-CEFE-4AE5-A57D-91F8E6D69EF4}" dt="2019-04-18T03:42:42.880" v="319" actId="1076"/>
          <ac:picMkLst>
            <pc:docMk/>
            <pc:sldMk cId="2471134558" sldId="2153"/>
            <ac:picMk id="5" creationId="{3AD7E848-2BA9-4287-B4C5-145141CC8B9A}"/>
          </ac:picMkLst>
        </pc:picChg>
      </pc:sldChg>
      <pc:sldChg chg="addSp modSp">
        <pc:chgData name="Zhang, Qi" userId="339b946e-f9ca-4040-bc82-18aaec23f2c4" providerId="ADAL" clId="{B33F6AC6-CEFE-4AE5-A57D-91F8E6D69EF4}" dt="2019-04-18T03:43:00.339" v="324" actId="1076"/>
        <pc:sldMkLst>
          <pc:docMk/>
          <pc:sldMk cId="1405086725" sldId="2154"/>
        </pc:sldMkLst>
        <pc:spChg chg="mod">
          <ac:chgData name="Zhang, Qi" userId="339b946e-f9ca-4040-bc82-18aaec23f2c4" providerId="ADAL" clId="{B33F6AC6-CEFE-4AE5-A57D-91F8E6D69EF4}" dt="2019-04-18T03:42:39.103" v="318" actId="1076"/>
          <ac:spMkLst>
            <pc:docMk/>
            <pc:sldMk cId="1405086725" sldId="2154"/>
            <ac:spMk id="3" creationId="{D86F05D6-D363-49C5-90F7-690BF53F662A}"/>
          </ac:spMkLst>
        </pc:spChg>
        <pc:picChg chg="add mod">
          <ac:chgData name="Zhang, Qi" userId="339b946e-f9ca-4040-bc82-18aaec23f2c4" providerId="ADAL" clId="{B33F6AC6-CEFE-4AE5-A57D-91F8E6D69EF4}" dt="2019-04-18T03:43:00.339" v="324" actId="1076"/>
          <ac:picMkLst>
            <pc:docMk/>
            <pc:sldMk cId="1405086725" sldId="2154"/>
            <ac:picMk id="5" creationId="{CBC04909-CFE0-4211-B296-05B83A1C2C70}"/>
          </ac:picMkLst>
        </pc:picChg>
      </pc:sldChg>
      <pc:sldChg chg="modSp">
        <pc:chgData name="Zhang, Qi" userId="339b946e-f9ca-4040-bc82-18aaec23f2c4" providerId="ADAL" clId="{B33F6AC6-CEFE-4AE5-A57D-91F8E6D69EF4}" dt="2019-04-18T03:49:14.344" v="336" actId="1076"/>
        <pc:sldMkLst>
          <pc:docMk/>
          <pc:sldMk cId="155840708" sldId="2155"/>
        </pc:sldMkLst>
        <pc:spChg chg="mod">
          <ac:chgData name="Zhang, Qi" userId="339b946e-f9ca-4040-bc82-18aaec23f2c4" providerId="ADAL" clId="{B33F6AC6-CEFE-4AE5-A57D-91F8E6D69EF4}" dt="2019-04-18T03:49:09.828" v="333" actId="14100"/>
          <ac:spMkLst>
            <pc:docMk/>
            <pc:sldMk cId="155840708" sldId="2155"/>
            <ac:spMk id="3" creationId="{D86F05D6-D363-49C5-90F7-690BF53F662A}"/>
          </ac:spMkLst>
        </pc:spChg>
        <pc:picChg chg="mod">
          <ac:chgData name="Zhang, Qi" userId="339b946e-f9ca-4040-bc82-18aaec23f2c4" providerId="ADAL" clId="{B33F6AC6-CEFE-4AE5-A57D-91F8E6D69EF4}" dt="2019-04-18T03:49:14.344" v="336" actId="1076"/>
          <ac:picMkLst>
            <pc:docMk/>
            <pc:sldMk cId="155840708" sldId="2155"/>
            <ac:picMk id="5" creationId="{E77ADF92-3BDD-4786-A004-BE0CD49BFF3B}"/>
          </ac:picMkLst>
        </pc:picChg>
      </pc:sldChg>
      <pc:sldChg chg="addSp modSp">
        <pc:chgData name="Zhang, Qi" userId="339b946e-f9ca-4040-bc82-18aaec23f2c4" providerId="ADAL" clId="{B33F6AC6-CEFE-4AE5-A57D-91F8E6D69EF4}" dt="2019-04-18T03:50:27.168" v="364" actId="27636"/>
        <pc:sldMkLst>
          <pc:docMk/>
          <pc:sldMk cId="1095261542" sldId="2156"/>
        </pc:sldMkLst>
        <pc:spChg chg="mod">
          <ac:chgData name="Zhang, Qi" userId="339b946e-f9ca-4040-bc82-18aaec23f2c4" providerId="ADAL" clId="{B33F6AC6-CEFE-4AE5-A57D-91F8E6D69EF4}" dt="2019-04-17T22:06:49.941" v="23"/>
          <ac:spMkLst>
            <pc:docMk/>
            <pc:sldMk cId="1095261542" sldId="2156"/>
            <ac:spMk id="2" creationId="{95729A57-5060-44E1-B540-9277923F3ADE}"/>
          </ac:spMkLst>
        </pc:spChg>
        <pc:spChg chg="mod">
          <ac:chgData name="Zhang, Qi" userId="339b946e-f9ca-4040-bc82-18aaec23f2c4" providerId="ADAL" clId="{B33F6AC6-CEFE-4AE5-A57D-91F8E6D69EF4}" dt="2019-04-18T03:50:19.332" v="361" actId="14100"/>
          <ac:spMkLst>
            <pc:docMk/>
            <pc:sldMk cId="1095261542" sldId="2156"/>
            <ac:spMk id="3" creationId="{D86F05D6-D363-49C5-90F7-690BF53F662A}"/>
          </ac:spMkLst>
        </pc:spChg>
        <pc:spChg chg="add mod">
          <ac:chgData name="Zhang, Qi" userId="339b946e-f9ca-4040-bc82-18aaec23f2c4" providerId="ADAL" clId="{B33F6AC6-CEFE-4AE5-A57D-91F8E6D69EF4}" dt="2019-04-18T03:50:27.168" v="364" actId="27636"/>
          <ac:spMkLst>
            <pc:docMk/>
            <pc:sldMk cId="1095261542" sldId="2156"/>
            <ac:spMk id="6" creationId="{83D75C3F-FDEC-4BD7-931C-C89F53AB17A0}"/>
          </ac:spMkLst>
        </pc:spChg>
        <pc:picChg chg="add mod">
          <ac:chgData name="Zhang, Qi" userId="339b946e-f9ca-4040-bc82-18aaec23f2c4" providerId="ADAL" clId="{B33F6AC6-CEFE-4AE5-A57D-91F8E6D69EF4}" dt="2019-04-18T03:50:20.412" v="362" actId="1076"/>
          <ac:picMkLst>
            <pc:docMk/>
            <pc:sldMk cId="1095261542" sldId="2156"/>
            <ac:picMk id="5" creationId="{72809461-FDC7-4A30-A3F6-02657A7A1ED7}"/>
          </ac:picMkLst>
        </pc:picChg>
      </pc:sldChg>
      <pc:sldChg chg="addSp modSp">
        <pc:chgData name="Zhang, Qi" userId="339b946e-f9ca-4040-bc82-18aaec23f2c4" providerId="ADAL" clId="{B33F6AC6-CEFE-4AE5-A57D-91F8E6D69EF4}" dt="2019-04-18T03:53:43.239" v="386" actId="1076"/>
        <pc:sldMkLst>
          <pc:docMk/>
          <pc:sldMk cId="921683413" sldId="2157"/>
        </pc:sldMkLst>
        <pc:spChg chg="mod">
          <ac:chgData name="Zhang, Qi" userId="339b946e-f9ca-4040-bc82-18aaec23f2c4" providerId="ADAL" clId="{B33F6AC6-CEFE-4AE5-A57D-91F8E6D69EF4}" dt="2019-04-17T22:06:51.711" v="24"/>
          <ac:spMkLst>
            <pc:docMk/>
            <pc:sldMk cId="921683413" sldId="2157"/>
            <ac:spMk id="2" creationId="{95729A57-5060-44E1-B540-9277923F3ADE}"/>
          </ac:spMkLst>
        </pc:spChg>
        <pc:spChg chg="mod">
          <ac:chgData name="Zhang, Qi" userId="339b946e-f9ca-4040-bc82-18aaec23f2c4" providerId="ADAL" clId="{B33F6AC6-CEFE-4AE5-A57D-91F8E6D69EF4}" dt="2019-04-18T03:53:13.363" v="380" actId="20577"/>
          <ac:spMkLst>
            <pc:docMk/>
            <pc:sldMk cId="921683413" sldId="2157"/>
            <ac:spMk id="3" creationId="{D86F05D6-D363-49C5-90F7-690BF53F662A}"/>
          </ac:spMkLst>
        </pc:spChg>
        <pc:spChg chg="add mod">
          <ac:chgData name="Zhang, Qi" userId="339b946e-f9ca-4040-bc82-18aaec23f2c4" providerId="ADAL" clId="{B33F6AC6-CEFE-4AE5-A57D-91F8E6D69EF4}" dt="2019-04-17T22:06:41.385" v="22" actId="1076"/>
          <ac:spMkLst>
            <pc:docMk/>
            <pc:sldMk cId="921683413" sldId="2157"/>
            <ac:spMk id="7" creationId="{790AFCCF-5182-4BFE-B7B4-23D43328FB73}"/>
          </ac:spMkLst>
        </pc:spChg>
        <pc:picChg chg="add mod">
          <ac:chgData name="Zhang, Qi" userId="339b946e-f9ca-4040-bc82-18aaec23f2c4" providerId="ADAL" clId="{B33F6AC6-CEFE-4AE5-A57D-91F8E6D69EF4}" dt="2019-04-18T03:53:37.821" v="383" actId="1076"/>
          <ac:picMkLst>
            <pc:docMk/>
            <pc:sldMk cId="921683413" sldId="2157"/>
            <ac:picMk id="5" creationId="{59DE435F-B0CC-4E94-B16B-97BAD9FB14A5}"/>
          </ac:picMkLst>
        </pc:picChg>
        <pc:picChg chg="add mod">
          <ac:chgData name="Zhang, Qi" userId="339b946e-f9ca-4040-bc82-18aaec23f2c4" providerId="ADAL" clId="{B33F6AC6-CEFE-4AE5-A57D-91F8E6D69EF4}" dt="2019-04-18T03:53:43.239" v="386" actId="1076"/>
          <ac:picMkLst>
            <pc:docMk/>
            <pc:sldMk cId="921683413" sldId="2157"/>
            <ac:picMk id="6" creationId="{ACB722A0-740A-448B-BDB7-B5DAEBA59F9E}"/>
          </ac:picMkLst>
        </pc:picChg>
      </pc:sldChg>
      <pc:sldChg chg="modSp">
        <pc:chgData name="Zhang, Qi" userId="339b946e-f9ca-4040-bc82-18aaec23f2c4" providerId="ADAL" clId="{B33F6AC6-CEFE-4AE5-A57D-91F8E6D69EF4}" dt="2019-04-17T23:40:30.033" v="27" actId="20577"/>
        <pc:sldMkLst>
          <pc:docMk/>
          <pc:sldMk cId="164265243" sldId="2158"/>
        </pc:sldMkLst>
        <pc:spChg chg="mod">
          <ac:chgData name="Zhang, Qi" userId="339b946e-f9ca-4040-bc82-18aaec23f2c4" providerId="ADAL" clId="{B33F6AC6-CEFE-4AE5-A57D-91F8E6D69EF4}" dt="2019-04-17T23:40:05.239" v="25"/>
          <ac:spMkLst>
            <pc:docMk/>
            <pc:sldMk cId="164265243" sldId="2158"/>
            <ac:spMk id="2" creationId="{95729A57-5060-44E1-B540-9277923F3ADE}"/>
          </ac:spMkLst>
        </pc:spChg>
        <pc:spChg chg="mod">
          <ac:chgData name="Zhang, Qi" userId="339b946e-f9ca-4040-bc82-18aaec23f2c4" providerId="ADAL" clId="{B33F6AC6-CEFE-4AE5-A57D-91F8E6D69EF4}" dt="2019-04-17T23:40:30.033" v="27" actId="20577"/>
          <ac:spMkLst>
            <pc:docMk/>
            <pc:sldMk cId="164265243" sldId="2158"/>
            <ac:spMk id="3" creationId="{D86F05D6-D363-49C5-90F7-690BF53F662A}"/>
          </ac:spMkLst>
        </pc:spChg>
      </pc:sldChg>
      <pc:sldChg chg="addSp modSp">
        <pc:chgData name="Zhang, Qi" userId="339b946e-f9ca-4040-bc82-18aaec23f2c4" providerId="ADAL" clId="{B33F6AC6-CEFE-4AE5-A57D-91F8E6D69EF4}" dt="2019-04-18T04:15:19.638" v="433" actId="1076"/>
        <pc:sldMkLst>
          <pc:docMk/>
          <pc:sldMk cId="1784122208" sldId="2159"/>
        </pc:sldMkLst>
        <pc:spChg chg="mod">
          <ac:chgData name="Zhang, Qi" userId="339b946e-f9ca-4040-bc82-18aaec23f2c4" providerId="ADAL" clId="{B33F6AC6-CEFE-4AE5-A57D-91F8E6D69EF4}" dt="2019-04-18T00:13:36.235" v="101"/>
          <ac:spMkLst>
            <pc:docMk/>
            <pc:sldMk cId="1784122208" sldId="2159"/>
            <ac:spMk id="2" creationId="{95729A57-5060-44E1-B540-9277923F3ADE}"/>
          </ac:spMkLst>
        </pc:spChg>
        <pc:spChg chg="mod">
          <ac:chgData name="Zhang, Qi" userId="339b946e-f9ca-4040-bc82-18aaec23f2c4" providerId="ADAL" clId="{B33F6AC6-CEFE-4AE5-A57D-91F8E6D69EF4}" dt="2019-04-18T04:15:03.994" v="429" actId="14100"/>
          <ac:spMkLst>
            <pc:docMk/>
            <pc:sldMk cId="1784122208" sldId="2159"/>
            <ac:spMk id="3" creationId="{D86F05D6-D363-49C5-90F7-690BF53F662A}"/>
          </ac:spMkLst>
        </pc:spChg>
        <pc:spChg chg="add mod">
          <ac:chgData name="Zhang, Qi" userId="339b946e-f9ca-4040-bc82-18aaec23f2c4" providerId="ADAL" clId="{B33F6AC6-CEFE-4AE5-A57D-91F8E6D69EF4}" dt="2019-04-18T04:15:19.638" v="433" actId="1076"/>
          <ac:spMkLst>
            <pc:docMk/>
            <pc:sldMk cId="1784122208" sldId="2159"/>
            <ac:spMk id="5" creationId="{427ED2FD-20C2-4515-BE02-FB21158DFB3B}"/>
          </ac:spMkLst>
        </pc:spChg>
      </pc:sldChg>
      <pc:sldChg chg="addSp modSp">
        <pc:chgData name="Zhang, Qi" userId="339b946e-f9ca-4040-bc82-18aaec23f2c4" providerId="ADAL" clId="{B33F6AC6-CEFE-4AE5-A57D-91F8E6D69EF4}" dt="2019-04-18T04:18:09.186" v="453" actId="6549"/>
        <pc:sldMkLst>
          <pc:docMk/>
          <pc:sldMk cId="2708039524" sldId="2160"/>
        </pc:sldMkLst>
        <pc:spChg chg="mod">
          <ac:chgData name="Zhang, Qi" userId="339b946e-f9ca-4040-bc82-18aaec23f2c4" providerId="ADAL" clId="{B33F6AC6-CEFE-4AE5-A57D-91F8E6D69EF4}" dt="2019-04-18T00:14:06.554" v="102"/>
          <ac:spMkLst>
            <pc:docMk/>
            <pc:sldMk cId="2708039524" sldId="2160"/>
            <ac:spMk id="2" creationId="{95729A57-5060-44E1-B540-9277923F3ADE}"/>
          </ac:spMkLst>
        </pc:spChg>
        <pc:spChg chg="mod">
          <ac:chgData name="Zhang, Qi" userId="339b946e-f9ca-4040-bc82-18aaec23f2c4" providerId="ADAL" clId="{B33F6AC6-CEFE-4AE5-A57D-91F8E6D69EF4}" dt="2019-04-18T04:17:04.981" v="436" actId="20577"/>
          <ac:spMkLst>
            <pc:docMk/>
            <pc:sldMk cId="2708039524" sldId="2160"/>
            <ac:spMk id="3" creationId="{D86F05D6-D363-49C5-90F7-690BF53F662A}"/>
          </ac:spMkLst>
        </pc:spChg>
        <pc:spChg chg="add mod">
          <ac:chgData name="Zhang, Qi" userId="339b946e-f9ca-4040-bc82-18aaec23f2c4" providerId="ADAL" clId="{B33F6AC6-CEFE-4AE5-A57D-91F8E6D69EF4}" dt="2019-04-18T04:18:09.186" v="453" actId="6549"/>
          <ac:spMkLst>
            <pc:docMk/>
            <pc:sldMk cId="2708039524" sldId="2160"/>
            <ac:spMk id="6" creationId="{10EA32E8-5805-4F03-9738-B2CACA1881BE}"/>
          </ac:spMkLst>
        </pc:spChg>
        <pc:picChg chg="add mod">
          <ac:chgData name="Zhang, Qi" userId="339b946e-f9ca-4040-bc82-18aaec23f2c4" providerId="ADAL" clId="{B33F6AC6-CEFE-4AE5-A57D-91F8E6D69EF4}" dt="2019-04-18T04:17:10.210" v="438" actId="1076"/>
          <ac:picMkLst>
            <pc:docMk/>
            <pc:sldMk cId="2708039524" sldId="2160"/>
            <ac:picMk id="5" creationId="{9EEDA04F-A814-44C6-B80B-5C578323696A}"/>
          </ac:picMkLst>
        </pc:picChg>
      </pc:sldChg>
      <pc:sldChg chg="addSp delSp modSp">
        <pc:chgData name="Zhang, Qi" userId="339b946e-f9ca-4040-bc82-18aaec23f2c4" providerId="ADAL" clId="{B33F6AC6-CEFE-4AE5-A57D-91F8E6D69EF4}" dt="2019-04-18T04:19:42.562" v="456" actId="27636"/>
        <pc:sldMkLst>
          <pc:docMk/>
          <pc:sldMk cId="265274210" sldId="2161"/>
        </pc:sldMkLst>
        <pc:spChg chg="mod">
          <ac:chgData name="Zhang, Qi" userId="339b946e-f9ca-4040-bc82-18aaec23f2c4" providerId="ADAL" clId="{B33F6AC6-CEFE-4AE5-A57D-91F8E6D69EF4}" dt="2019-04-18T00:12:57.999" v="94"/>
          <ac:spMkLst>
            <pc:docMk/>
            <pc:sldMk cId="265274210" sldId="2161"/>
            <ac:spMk id="2" creationId="{95729A57-5060-44E1-B540-9277923F3ADE}"/>
          </ac:spMkLst>
        </pc:spChg>
        <pc:spChg chg="add del mod">
          <ac:chgData name="Zhang, Qi" userId="339b946e-f9ca-4040-bc82-18aaec23f2c4" providerId="ADAL" clId="{B33F6AC6-CEFE-4AE5-A57D-91F8E6D69EF4}" dt="2019-04-18T04:19:42.562" v="456" actId="27636"/>
          <ac:spMkLst>
            <pc:docMk/>
            <pc:sldMk cId="265274210" sldId="2161"/>
            <ac:spMk id="3" creationId="{D86F05D6-D363-49C5-90F7-690BF53F662A}"/>
          </ac:spMkLst>
        </pc:spChg>
        <pc:spChg chg="add del">
          <ac:chgData name="Zhang, Qi" userId="339b946e-f9ca-4040-bc82-18aaec23f2c4" providerId="ADAL" clId="{B33F6AC6-CEFE-4AE5-A57D-91F8E6D69EF4}" dt="2019-04-17T23:54:25.294" v="41"/>
          <ac:spMkLst>
            <pc:docMk/>
            <pc:sldMk cId="265274210" sldId="2161"/>
            <ac:spMk id="5" creationId="{31032BF7-5ED3-4D07-B516-8AFC67D1EC4E}"/>
          </ac:spMkLst>
        </pc:spChg>
      </pc:sldChg>
      <pc:sldChg chg="addSp modSp">
        <pc:chgData name="Zhang, Qi" userId="339b946e-f9ca-4040-bc82-18aaec23f2c4" providerId="ADAL" clId="{B33F6AC6-CEFE-4AE5-A57D-91F8E6D69EF4}" dt="2019-04-18T00:20:19.934" v="112"/>
        <pc:sldMkLst>
          <pc:docMk/>
          <pc:sldMk cId="2791690248" sldId="2162"/>
        </pc:sldMkLst>
        <pc:spChg chg="mod">
          <ac:chgData name="Zhang, Qi" userId="339b946e-f9ca-4040-bc82-18aaec23f2c4" providerId="ADAL" clId="{B33F6AC6-CEFE-4AE5-A57D-91F8E6D69EF4}" dt="2019-04-18T00:20:19.934" v="112"/>
          <ac:spMkLst>
            <pc:docMk/>
            <pc:sldMk cId="2791690248" sldId="2162"/>
            <ac:spMk id="2" creationId="{95729A57-5060-44E1-B540-9277923F3ADE}"/>
          </ac:spMkLst>
        </pc:spChg>
        <pc:spChg chg="mod">
          <ac:chgData name="Zhang, Qi" userId="339b946e-f9ca-4040-bc82-18aaec23f2c4" providerId="ADAL" clId="{B33F6AC6-CEFE-4AE5-A57D-91F8E6D69EF4}" dt="2019-04-18T00:20:03.936" v="106" actId="27636"/>
          <ac:spMkLst>
            <pc:docMk/>
            <pc:sldMk cId="2791690248" sldId="2162"/>
            <ac:spMk id="3" creationId="{D86F05D6-D363-49C5-90F7-690BF53F662A}"/>
          </ac:spMkLst>
        </pc:spChg>
        <pc:picChg chg="add mod">
          <ac:chgData name="Zhang, Qi" userId="339b946e-f9ca-4040-bc82-18aaec23f2c4" providerId="ADAL" clId="{B33F6AC6-CEFE-4AE5-A57D-91F8E6D69EF4}" dt="2019-04-18T00:20:12.892" v="111" actId="1076"/>
          <ac:picMkLst>
            <pc:docMk/>
            <pc:sldMk cId="2791690248" sldId="2162"/>
            <ac:picMk id="5" creationId="{17BA5002-8FA1-4587-9523-8905ACFF0D68}"/>
          </ac:picMkLst>
        </pc:picChg>
      </pc:sldChg>
      <pc:sldChg chg="modSp">
        <pc:chgData name="Zhang, Qi" userId="339b946e-f9ca-4040-bc82-18aaec23f2c4" providerId="ADAL" clId="{B33F6AC6-CEFE-4AE5-A57D-91F8E6D69EF4}" dt="2019-04-18T02:55:24.267" v="272"/>
        <pc:sldMkLst>
          <pc:docMk/>
          <pc:sldMk cId="3559797347" sldId="2163"/>
        </pc:sldMkLst>
        <pc:spChg chg="mod">
          <ac:chgData name="Zhang, Qi" userId="339b946e-f9ca-4040-bc82-18aaec23f2c4" providerId="ADAL" clId="{B33F6AC6-CEFE-4AE5-A57D-91F8E6D69EF4}" dt="2019-04-18T02:55:24.267" v="272"/>
          <ac:spMkLst>
            <pc:docMk/>
            <pc:sldMk cId="3559797347" sldId="2163"/>
            <ac:spMk id="2" creationId="{95729A57-5060-44E1-B540-9277923F3ADE}"/>
          </ac:spMkLst>
        </pc:spChg>
        <pc:spChg chg="mod">
          <ac:chgData name="Zhang, Qi" userId="339b946e-f9ca-4040-bc82-18aaec23f2c4" providerId="ADAL" clId="{B33F6AC6-CEFE-4AE5-A57D-91F8E6D69EF4}" dt="2019-04-18T00:34:09.041" v="114" actId="20577"/>
          <ac:spMkLst>
            <pc:docMk/>
            <pc:sldMk cId="3559797347" sldId="2163"/>
            <ac:spMk id="3" creationId="{D86F05D6-D363-49C5-90F7-690BF53F662A}"/>
          </ac:spMkLst>
        </pc:spChg>
      </pc:sldChg>
      <pc:sldChg chg="addSp delSp modSp">
        <pc:chgData name="Zhang, Qi" userId="339b946e-f9ca-4040-bc82-18aaec23f2c4" providerId="ADAL" clId="{B33F6AC6-CEFE-4AE5-A57D-91F8E6D69EF4}" dt="2019-04-18T04:28:02.294" v="506" actId="1076"/>
        <pc:sldMkLst>
          <pc:docMk/>
          <pc:sldMk cId="3061307657" sldId="2164"/>
        </pc:sldMkLst>
        <pc:spChg chg="mod">
          <ac:chgData name="Zhang, Qi" userId="339b946e-f9ca-4040-bc82-18aaec23f2c4" providerId="ADAL" clId="{B33F6AC6-CEFE-4AE5-A57D-91F8E6D69EF4}" dt="2019-04-18T02:55:26.161" v="273"/>
          <ac:spMkLst>
            <pc:docMk/>
            <pc:sldMk cId="3061307657" sldId="2164"/>
            <ac:spMk id="2" creationId="{95729A57-5060-44E1-B540-9277923F3ADE}"/>
          </ac:spMkLst>
        </pc:spChg>
        <pc:spChg chg="mod">
          <ac:chgData name="Zhang, Qi" userId="339b946e-f9ca-4040-bc82-18aaec23f2c4" providerId="ADAL" clId="{B33F6AC6-CEFE-4AE5-A57D-91F8E6D69EF4}" dt="2019-04-18T04:25:45.834" v="497" actId="14100"/>
          <ac:spMkLst>
            <pc:docMk/>
            <pc:sldMk cId="3061307657" sldId="2164"/>
            <ac:spMk id="3" creationId="{D86F05D6-D363-49C5-90F7-690BF53F662A}"/>
          </ac:spMkLst>
        </pc:spChg>
        <pc:picChg chg="add del mod">
          <ac:chgData name="Zhang, Qi" userId="339b946e-f9ca-4040-bc82-18aaec23f2c4" providerId="ADAL" clId="{B33F6AC6-CEFE-4AE5-A57D-91F8E6D69EF4}" dt="2019-04-18T04:24:55.116" v="485" actId="478"/>
          <ac:picMkLst>
            <pc:docMk/>
            <pc:sldMk cId="3061307657" sldId="2164"/>
            <ac:picMk id="5" creationId="{B4DFE76C-BFC6-4E1A-B4AA-2824B9262451}"/>
          </ac:picMkLst>
        </pc:picChg>
        <pc:picChg chg="add mod">
          <ac:chgData name="Zhang, Qi" userId="339b946e-f9ca-4040-bc82-18aaec23f2c4" providerId="ADAL" clId="{B33F6AC6-CEFE-4AE5-A57D-91F8E6D69EF4}" dt="2019-04-18T04:28:02.294" v="506" actId="1076"/>
          <ac:picMkLst>
            <pc:docMk/>
            <pc:sldMk cId="3061307657" sldId="2164"/>
            <ac:picMk id="6" creationId="{9B57AF5E-0FFC-4871-B518-2C6281770FD2}"/>
          </ac:picMkLst>
        </pc:picChg>
        <pc:picChg chg="add mod">
          <ac:chgData name="Zhang, Qi" userId="339b946e-f9ca-4040-bc82-18aaec23f2c4" providerId="ADAL" clId="{B33F6AC6-CEFE-4AE5-A57D-91F8E6D69EF4}" dt="2019-04-18T04:28:00.270" v="505" actId="1076"/>
          <ac:picMkLst>
            <pc:docMk/>
            <pc:sldMk cId="3061307657" sldId="2164"/>
            <ac:picMk id="7" creationId="{F9D7CAFC-FD20-4E03-AB84-4538B3CFDF73}"/>
          </ac:picMkLst>
        </pc:picChg>
      </pc:sldChg>
      <pc:sldChg chg="addSp modSp del">
        <pc:chgData name="Zhang, Qi" userId="339b946e-f9ca-4040-bc82-18aaec23f2c4" providerId="ADAL" clId="{B33F6AC6-CEFE-4AE5-A57D-91F8E6D69EF4}" dt="2019-04-18T04:28:09.840" v="507" actId="2696"/>
        <pc:sldMkLst>
          <pc:docMk/>
          <pc:sldMk cId="732760420" sldId="2165"/>
        </pc:sldMkLst>
        <pc:spChg chg="mod">
          <ac:chgData name="Zhang, Qi" userId="339b946e-f9ca-4040-bc82-18aaec23f2c4" providerId="ADAL" clId="{B33F6AC6-CEFE-4AE5-A57D-91F8E6D69EF4}" dt="2019-04-18T00:35:17.456" v="118" actId="20577"/>
          <ac:spMkLst>
            <pc:docMk/>
            <pc:sldMk cId="732760420" sldId="2165"/>
            <ac:spMk id="2" creationId="{95729A57-5060-44E1-B540-9277923F3ADE}"/>
          </ac:spMkLst>
        </pc:spChg>
        <pc:spChg chg="mod">
          <ac:chgData name="Zhang, Qi" userId="339b946e-f9ca-4040-bc82-18aaec23f2c4" providerId="ADAL" clId="{B33F6AC6-CEFE-4AE5-A57D-91F8E6D69EF4}" dt="2019-04-18T04:22:18.122" v="475" actId="403"/>
          <ac:spMkLst>
            <pc:docMk/>
            <pc:sldMk cId="732760420" sldId="2165"/>
            <ac:spMk id="3" creationId="{D86F05D6-D363-49C5-90F7-690BF53F662A}"/>
          </ac:spMkLst>
        </pc:spChg>
        <pc:picChg chg="add mod">
          <ac:chgData name="Zhang, Qi" userId="339b946e-f9ca-4040-bc82-18aaec23f2c4" providerId="ADAL" clId="{B33F6AC6-CEFE-4AE5-A57D-91F8E6D69EF4}" dt="2019-04-18T01:53:39.643" v="130" actId="1076"/>
          <ac:picMkLst>
            <pc:docMk/>
            <pc:sldMk cId="732760420" sldId="2165"/>
            <ac:picMk id="6" creationId="{ADD43F35-5F87-410E-99BC-29468BF2E51B}"/>
          </ac:picMkLst>
        </pc:picChg>
      </pc:sldChg>
      <pc:sldChg chg="addSp modSp">
        <pc:chgData name="Zhang, Qi" userId="339b946e-f9ca-4040-bc82-18aaec23f2c4" providerId="ADAL" clId="{B33F6AC6-CEFE-4AE5-A57D-91F8E6D69EF4}" dt="2019-04-18T04:51:15.181" v="516" actId="14100"/>
        <pc:sldMkLst>
          <pc:docMk/>
          <pc:sldMk cId="4014211300" sldId="2166"/>
        </pc:sldMkLst>
        <pc:spChg chg="mod">
          <ac:chgData name="Zhang, Qi" userId="339b946e-f9ca-4040-bc82-18aaec23f2c4" providerId="ADAL" clId="{B33F6AC6-CEFE-4AE5-A57D-91F8E6D69EF4}" dt="2019-04-18T01:56:36.279" v="142"/>
          <ac:spMkLst>
            <pc:docMk/>
            <pc:sldMk cId="4014211300" sldId="2166"/>
            <ac:spMk id="2" creationId="{95729A57-5060-44E1-B540-9277923F3ADE}"/>
          </ac:spMkLst>
        </pc:spChg>
        <pc:spChg chg="mod">
          <ac:chgData name="Zhang, Qi" userId="339b946e-f9ca-4040-bc82-18aaec23f2c4" providerId="ADAL" clId="{B33F6AC6-CEFE-4AE5-A57D-91F8E6D69EF4}" dt="2019-04-18T04:51:07.602" v="512" actId="14100"/>
          <ac:spMkLst>
            <pc:docMk/>
            <pc:sldMk cId="4014211300" sldId="2166"/>
            <ac:spMk id="3" creationId="{D86F05D6-D363-49C5-90F7-690BF53F662A}"/>
          </ac:spMkLst>
        </pc:spChg>
        <pc:picChg chg="add mod">
          <ac:chgData name="Zhang, Qi" userId="339b946e-f9ca-4040-bc82-18aaec23f2c4" providerId="ADAL" clId="{B33F6AC6-CEFE-4AE5-A57D-91F8E6D69EF4}" dt="2019-04-18T04:51:15.181" v="516" actId="14100"/>
          <ac:picMkLst>
            <pc:docMk/>
            <pc:sldMk cId="4014211300" sldId="2166"/>
            <ac:picMk id="5" creationId="{50B2869B-B10E-474A-AFDF-ED0A299B38C2}"/>
          </ac:picMkLst>
        </pc:picChg>
      </pc:sldChg>
      <pc:sldChg chg="modSp">
        <pc:chgData name="Zhang, Qi" userId="339b946e-f9ca-4040-bc82-18aaec23f2c4" providerId="ADAL" clId="{B33F6AC6-CEFE-4AE5-A57D-91F8E6D69EF4}" dt="2019-04-18T01:56:37.967" v="143"/>
        <pc:sldMkLst>
          <pc:docMk/>
          <pc:sldMk cId="1419881826" sldId="2167"/>
        </pc:sldMkLst>
        <pc:spChg chg="mod">
          <ac:chgData name="Zhang, Qi" userId="339b946e-f9ca-4040-bc82-18aaec23f2c4" providerId="ADAL" clId="{B33F6AC6-CEFE-4AE5-A57D-91F8E6D69EF4}" dt="2019-04-18T01:56:37.967" v="143"/>
          <ac:spMkLst>
            <pc:docMk/>
            <pc:sldMk cId="1419881826" sldId="2167"/>
            <ac:spMk id="2" creationId="{95729A57-5060-44E1-B540-9277923F3ADE}"/>
          </ac:spMkLst>
        </pc:spChg>
        <pc:spChg chg="mod">
          <ac:chgData name="Zhang, Qi" userId="339b946e-f9ca-4040-bc82-18aaec23f2c4" providerId="ADAL" clId="{B33F6AC6-CEFE-4AE5-A57D-91F8E6D69EF4}" dt="2019-04-18T01:55:41.190" v="141" actId="27636"/>
          <ac:spMkLst>
            <pc:docMk/>
            <pc:sldMk cId="1419881826" sldId="2167"/>
            <ac:spMk id="3" creationId="{D86F05D6-D363-49C5-90F7-690BF53F662A}"/>
          </ac:spMkLst>
        </pc:spChg>
      </pc:sldChg>
      <pc:sldChg chg="modSp">
        <pc:chgData name="Zhang, Qi" userId="339b946e-f9ca-4040-bc82-18aaec23f2c4" providerId="ADAL" clId="{B33F6AC6-CEFE-4AE5-A57D-91F8E6D69EF4}" dt="2019-04-18T02:44:12.615" v="207"/>
        <pc:sldMkLst>
          <pc:docMk/>
          <pc:sldMk cId="1282053094" sldId="2168"/>
        </pc:sldMkLst>
        <pc:spChg chg="mod">
          <ac:chgData name="Zhang, Qi" userId="339b946e-f9ca-4040-bc82-18aaec23f2c4" providerId="ADAL" clId="{B33F6AC6-CEFE-4AE5-A57D-91F8E6D69EF4}" dt="2019-04-18T02:44:12.615" v="207"/>
          <ac:spMkLst>
            <pc:docMk/>
            <pc:sldMk cId="1282053094" sldId="2168"/>
            <ac:spMk id="2" creationId="{95729A57-5060-44E1-B540-9277923F3ADE}"/>
          </ac:spMkLst>
        </pc:spChg>
        <pc:spChg chg="mod">
          <ac:chgData name="Zhang, Qi" userId="339b946e-f9ca-4040-bc82-18aaec23f2c4" providerId="ADAL" clId="{B33F6AC6-CEFE-4AE5-A57D-91F8E6D69EF4}" dt="2019-04-18T01:57:30.647" v="145" actId="20577"/>
          <ac:spMkLst>
            <pc:docMk/>
            <pc:sldMk cId="1282053094" sldId="2168"/>
            <ac:spMk id="3" creationId="{D86F05D6-D363-49C5-90F7-690BF53F662A}"/>
          </ac:spMkLst>
        </pc:spChg>
      </pc:sldChg>
      <pc:sldChg chg="addSp delSp modSp">
        <pc:chgData name="Zhang, Qi" userId="339b946e-f9ca-4040-bc82-18aaec23f2c4" providerId="ADAL" clId="{B33F6AC6-CEFE-4AE5-A57D-91F8E6D69EF4}" dt="2019-04-18T04:54:22.320" v="526" actId="20577"/>
        <pc:sldMkLst>
          <pc:docMk/>
          <pc:sldMk cId="260151403" sldId="2169"/>
        </pc:sldMkLst>
        <pc:spChg chg="mod">
          <ac:chgData name="Zhang, Qi" userId="339b946e-f9ca-4040-bc82-18aaec23f2c4" providerId="ADAL" clId="{B33F6AC6-CEFE-4AE5-A57D-91F8E6D69EF4}" dt="2019-04-18T02:44:14.864" v="208"/>
          <ac:spMkLst>
            <pc:docMk/>
            <pc:sldMk cId="260151403" sldId="2169"/>
            <ac:spMk id="2" creationId="{95729A57-5060-44E1-B540-9277923F3ADE}"/>
          </ac:spMkLst>
        </pc:spChg>
        <pc:spChg chg="mod">
          <ac:chgData name="Zhang, Qi" userId="339b946e-f9ca-4040-bc82-18aaec23f2c4" providerId="ADAL" clId="{B33F6AC6-CEFE-4AE5-A57D-91F8E6D69EF4}" dt="2019-04-18T04:54:22.320" v="526" actId="20577"/>
          <ac:spMkLst>
            <pc:docMk/>
            <pc:sldMk cId="260151403" sldId="2169"/>
            <ac:spMk id="3" creationId="{D86F05D6-D363-49C5-90F7-690BF53F662A}"/>
          </ac:spMkLst>
        </pc:spChg>
        <pc:picChg chg="add del mod">
          <ac:chgData name="Zhang, Qi" userId="339b946e-f9ca-4040-bc82-18aaec23f2c4" providerId="ADAL" clId="{B33F6AC6-CEFE-4AE5-A57D-91F8E6D69EF4}" dt="2019-04-18T04:54:12.849" v="517" actId="478"/>
          <ac:picMkLst>
            <pc:docMk/>
            <pc:sldMk cId="260151403" sldId="2169"/>
            <ac:picMk id="5" creationId="{6C9BC772-3A44-4612-8185-170AB3322BA7}"/>
          </ac:picMkLst>
        </pc:picChg>
        <pc:picChg chg="add mod">
          <ac:chgData name="Zhang, Qi" userId="339b946e-f9ca-4040-bc82-18aaec23f2c4" providerId="ADAL" clId="{B33F6AC6-CEFE-4AE5-A57D-91F8E6D69EF4}" dt="2019-04-18T04:54:18.270" v="521" actId="1076"/>
          <ac:picMkLst>
            <pc:docMk/>
            <pc:sldMk cId="260151403" sldId="2169"/>
            <ac:picMk id="6" creationId="{FD9347FB-7CCA-49DE-9FDD-8C4CC8C392CD}"/>
          </ac:picMkLst>
        </pc:picChg>
      </pc:sldChg>
      <pc:sldChg chg="addSp delSp modSp">
        <pc:chgData name="Zhang, Qi" userId="339b946e-f9ca-4040-bc82-18aaec23f2c4" providerId="ADAL" clId="{B33F6AC6-CEFE-4AE5-A57D-91F8E6D69EF4}" dt="2019-04-18T05:05:12.760" v="585" actId="20577"/>
        <pc:sldMkLst>
          <pc:docMk/>
          <pc:sldMk cId="2923220816" sldId="2170"/>
        </pc:sldMkLst>
        <pc:spChg chg="mod">
          <ac:chgData name="Zhang, Qi" userId="339b946e-f9ca-4040-bc82-18aaec23f2c4" providerId="ADAL" clId="{B33F6AC6-CEFE-4AE5-A57D-91F8E6D69EF4}" dt="2019-04-18T02:44:16.711" v="209"/>
          <ac:spMkLst>
            <pc:docMk/>
            <pc:sldMk cId="2923220816" sldId="2170"/>
            <ac:spMk id="2" creationId="{95729A57-5060-44E1-B540-9277923F3ADE}"/>
          </ac:spMkLst>
        </pc:spChg>
        <pc:spChg chg="mod">
          <ac:chgData name="Zhang, Qi" userId="339b946e-f9ca-4040-bc82-18aaec23f2c4" providerId="ADAL" clId="{B33F6AC6-CEFE-4AE5-A57D-91F8E6D69EF4}" dt="2019-04-18T05:05:12.760" v="585" actId="20577"/>
          <ac:spMkLst>
            <pc:docMk/>
            <pc:sldMk cId="2923220816" sldId="2170"/>
            <ac:spMk id="3" creationId="{D86F05D6-D363-49C5-90F7-690BF53F662A}"/>
          </ac:spMkLst>
        </pc:spChg>
        <pc:picChg chg="add del mod">
          <ac:chgData name="Zhang, Qi" userId="339b946e-f9ca-4040-bc82-18aaec23f2c4" providerId="ADAL" clId="{B33F6AC6-CEFE-4AE5-A57D-91F8E6D69EF4}" dt="2019-04-18T05:01:35.748" v="528" actId="478"/>
          <ac:picMkLst>
            <pc:docMk/>
            <pc:sldMk cId="2923220816" sldId="2170"/>
            <ac:picMk id="5" creationId="{1FCDAC20-529E-416D-8529-ABAD8353732B}"/>
          </ac:picMkLst>
        </pc:picChg>
        <pc:picChg chg="add mod">
          <ac:chgData name="Zhang, Qi" userId="339b946e-f9ca-4040-bc82-18aaec23f2c4" providerId="ADAL" clId="{B33F6AC6-CEFE-4AE5-A57D-91F8E6D69EF4}" dt="2019-04-18T05:04:28.893" v="575" actId="1076"/>
          <ac:picMkLst>
            <pc:docMk/>
            <pc:sldMk cId="2923220816" sldId="2170"/>
            <ac:picMk id="6" creationId="{5F4A1BDF-31D6-4C41-AA15-EBE0E943FC1E}"/>
          </ac:picMkLst>
        </pc:picChg>
      </pc:sldChg>
      <pc:sldChg chg="addSp delSp modSp">
        <pc:chgData name="Zhang, Qi" userId="339b946e-f9ca-4040-bc82-18aaec23f2c4" providerId="ADAL" clId="{B33F6AC6-CEFE-4AE5-A57D-91F8E6D69EF4}" dt="2019-04-18T05:09:22.477" v="633" actId="1076"/>
        <pc:sldMkLst>
          <pc:docMk/>
          <pc:sldMk cId="893153516" sldId="2171"/>
        </pc:sldMkLst>
        <pc:spChg chg="mod">
          <ac:chgData name="Zhang, Qi" userId="339b946e-f9ca-4040-bc82-18aaec23f2c4" providerId="ADAL" clId="{B33F6AC6-CEFE-4AE5-A57D-91F8E6D69EF4}" dt="2019-04-18T02:44:17.984" v="210"/>
          <ac:spMkLst>
            <pc:docMk/>
            <pc:sldMk cId="893153516" sldId="2171"/>
            <ac:spMk id="2" creationId="{95729A57-5060-44E1-B540-9277923F3ADE}"/>
          </ac:spMkLst>
        </pc:spChg>
        <pc:spChg chg="add del mod">
          <ac:chgData name="Zhang, Qi" userId="339b946e-f9ca-4040-bc82-18aaec23f2c4" providerId="ADAL" clId="{B33F6AC6-CEFE-4AE5-A57D-91F8E6D69EF4}" dt="2019-04-18T05:09:10.186" v="627" actId="14100"/>
          <ac:spMkLst>
            <pc:docMk/>
            <pc:sldMk cId="893153516" sldId="2171"/>
            <ac:spMk id="3" creationId="{D86F05D6-D363-49C5-90F7-690BF53F662A}"/>
          </ac:spMkLst>
        </pc:spChg>
        <pc:spChg chg="add del">
          <ac:chgData name="Zhang, Qi" userId="339b946e-f9ca-4040-bc82-18aaec23f2c4" providerId="ADAL" clId="{B33F6AC6-CEFE-4AE5-A57D-91F8E6D69EF4}" dt="2019-04-18T02:02:38.572" v="165"/>
          <ac:spMkLst>
            <pc:docMk/>
            <pc:sldMk cId="893153516" sldId="2171"/>
            <ac:spMk id="5" creationId="{023C8620-8268-4673-A4BA-1701CE1675EE}"/>
          </ac:spMkLst>
        </pc:spChg>
        <pc:picChg chg="add mod">
          <ac:chgData name="Zhang, Qi" userId="339b946e-f9ca-4040-bc82-18aaec23f2c4" providerId="ADAL" clId="{B33F6AC6-CEFE-4AE5-A57D-91F8E6D69EF4}" dt="2019-04-18T05:09:14.293" v="629" actId="14100"/>
          <ac:picMkLst>
            <pc:docMk/>
            <pc:sldMk cId="893153516" sldId="2171"/>
            <ac:picMk id="6" creationId="{803AF3CC-F9DD-44D3-A800-CEC6ECC31CB9}"/>
          </ac:picMkLst>
        </pc:picChg>
        <pc:picChg chg="add mod">
          <ac:chgData name="Zhang, Qi" userId="339b946e-f9ca-4040-bc82-18aaec23f2c4" providerId="ADAL" clId="{B33F6AC6-CEFE-4AE5-A57D-91F8E6D69EF4}" dt="2019-04-18T05:09:22.477" v="633" actId="1076"/>
          <ac:picMkLst>
            <pc:docMk/>
            <pc:sldMk cId="893153516" sldId="2171"/>
            <ac:picMk id="7" creationId="{D5472376-7EAB-42EB-A26C-5289482F1E74}"/>
          </ac:picMkLst>
        </pc:picChg>
      </pc:sldChg>
      <pc:sldChg chg="addSp modSp add">
        <pc:chgData name="Zhang, Qi" userId="339b946e-f9ca-4040-bc82-18aaec23f2c4" providerId="ADAL" clId="{B33F6AC6-CEFE-4AE5-A57D-91F8E6D69EF4}" dt="2019-04-18T05:07:33.206" v="604" actId="1076"/>
        <pc:sldMkLst>
          <pc:docMk/>
          <pc:sldMk cId="1033986555" sldId="2172"/>
        </pc:sldMkLst>
        <pc:spChg chg="mod">
          <ac:chgData name="Zhang, Qi" userId="339b946e-f9ca-4040-bc82-18aaec23f2c4" providerId="ADAL" clId="{B33F6AC6-CEFE-4AE5-A57D-91F8E6D69EF4}" dt="2019-04-18T05:05:59.421" v="595" actId="14100"/>
          <ac:spMkLst>
            <pc:docMk/>
            <pc:sldMk cId="1033986555" sldId="2172"/>
            <ac:spMk id="3" creationId="{D86F05D6-D363-49C5-90F7-690BF53F662A}"/>
          </ac:spMkLst>
        </pc:spChg>
        <pc:picChg chg="mod">
          <ac:chgData name="Zhang, Qi" userId="339b946e-f9ca-4040-bc82-18aaec23f2c4" providerId="ADAL" clId="{B33F6AC6-CEFE-4AE5-A57D-91F8E6D69EF4}" dt="2019-04-18T05:06:01.037" v="596" actId="1076"/>
          <ac:picMkLst>
            <pc:docMk/>
            <pc:sldMk cId="1033986555" sldId="2172"/>
            <ac:picMk id="5" creationId="{1FCDAC20-529E-416D-8529-ABAD8353732B}"/>
          </ac:picMkLst>
        </pc:picChg>
        <pc:picChg chg="add mod">
          <ac:chgData name="Zhang, Qi" userId="339b946e-f9ca-4040-bc82-18aaec23f2c4" providerId="ADAL" clId="{B33F6AC6-CEFE-4AE5-A57D-91F8E6D69EF4}" dt="2019-04-18T05:07:33.206" v="604" actId="1076"/>
          <ac:picMkLst>
            <pc:docMk/>
            <pc:sldMk cId="1033986555" sldId="2172"/>
            <ac:picMk id="6" creationId="{56959C8F-3877-4AFE-8169-57867D1F5C99}"/>
          </ac:picMkLst>
        </pc:picChg>
      </pc:sldChg>
      <pc:sldChg chg="add del">
        <pc:chgData name="Zhang, Qi" userId="339b946e-f9ca-4040-bc82-18aaec23f2c4" providerId="ADAL" clId="{B33F6AC6-CEFE-4AE5-A57D-91F8E6D69EF4}" dt="2019-04-18T05:02:44.960" v="532"/>
        <pc:sldMkLst>
          <pc:docMk/>
          <pc:sldMk cId="3269490821" sldId="2173"/>
        </pc:sldMkLst>
      </pc:sldChg>
    </pc:docChg>
  </pc:docChgLst>
  <pc:docChgLst>
    <pc:chgData name="Zhang, Qi" userId="339b946e-f9ca-4040-bc82-18aaec23f2c4" providerId="ADAL" clId="{B5276CE1-C89F-4F02-8957-A67C25C000F3}"/>
    <pc:docChg chg="undo custSel modSld">
      <pc:chgData name="Zhang, Qi" userId="339b946e-f9ca-4040-bc82-18aaec23f2c4" providerId="ADAL" clId="{B5276CE1-C89F-4F02-8957-A67C25C000F3}" dt="2023-03-21T03:56:48.986" v="48" actId="20577"/>
      <pc:docMkLst>
        <pc:docMk/>
      </pc:docMkLst>
      <pc:sldChg chg="modSp mod">
        <pc:chgData name="Zhang, Qi" userId="339b946e-f9ca-4040-bc82-18aaec23f2c4" providerId="ADAL" clId="{B5276CE1-C89F-4F02-8957-A67C25C000F3}" dt="2023-03-21T03:56:48.986" v="48" actId="20577"/>
        <pc:sldMkLst>
          <pc:docMk/>
          <pc:sldMk cId="3352279056" sldId="2139"/>
        </pc:sldMkLst>
        <pc:spChg chg="mod">
          <ac:chgData name="Zhang, Qi" userId="339b946e-f9ca-4040-bc82-18aaec23f2c4" providerId="ADAL" clId="{B5276CE1-C89F-4F02-8957-A67C25C000F3}" dt="2023-03-21T03:56:48.986" v="48" actId="20577"/>
          <ac:spMkLst>
            <pc:docMk/>
            <pc:sldMk cId="3352279056" sldId="2139"/>
            <ac:spMk id="3" creationId="{83B3E640-26DD-4B0F-896E-891D05660973}"/>
          </ac:spMkLst>
        </pc:spChg>
      </pc:sldChg>
      <pc:sldChg chg="addSp modSp mod">
        <pc:chgData name="Zhang, Qi" userId="339b946e-f9ca-4040-bc82-18aaec23f2c4" providerId="ADAL" clId="{B5276CE1-C89F-4F02-8957-A67C25C000F3}" dt="2023-03-21T03:51:57.054" v="47" actId="1076"/>
        <pc:sldMkLst>
          <pc:docMk/>
          <pc:sldMk cId="921683413" sldId="2157"/>
        </pc:sldMkLst>
        <pc:spChg chg="mod">
          <ac:chgData name="Zhang, Qi" userId="339b946e-f9ca-4040-bc82-18aaec23f2c4" providerId="ADAL" clId="{B5276CE1-C89F-4F02-8957-A67C25C000F3}" dt="2023-03-21T01:35:16.765" v="0" actId="20577"/>
          <ac:spMkLst>
            <pc:docMk/>
            <pc:sldMk cId="921683413" sldId="2157"/>
            <ac:spMk id="7" creationId="{790AFCCF-5182-4BFE-B7B4-23D43328FB73}"/>
          </ac:spMkLst>
        </pc:spChg>
        <pc:spChg chg="add mod">
          <ac:chgData name="Zhang, Qi" userId="339b946e-f9ca-4040-bc82-18aaec23f2c4" providerId="ADAL" clId="{B5276CE1-C89F-4F02-8957-A67C25C000F3}" dt="2023-03-21T03:51:57.054" v="47" actId="1076"/>
          <ac:spMkLst>
            <pc:docMk/>
            <pc:sldMk cId="921683413" sldId="2157"/>
            <ac:spMk id="9" creationId="{A8CDDA95-2626-01F5-7246-F865D0308832}"/>
          </ac:spMkLst>
        </pc:spChg>
      </pc:sldChg>
      <pc:sldChg chg="addSp modSp mod">
        <pc:chgData name="Zhang, Qi" userId="339b946e-f9ca-4040-bc82-18aaec23f2c4" providerId="ADAL" clId="{B5276CE1-C89F-4F02-8957-A67C25C000F3}" dt="2023-03-21T01:53:54.346" v="9" actId="1076"/>
        <pc:sldMkLst>
          <pc:docMk/>
          <pc:sldMk cId="164265243" sldId="2158"/>
        </pc:sldMkLst>
        <pc:spChg chg="mod">
          <ac:chgData name="Zhang, Qi" userId="339b946e-f9ca-4040-bc82-18aaec23f2c4" providerId="ADAL" clId="{B5276CE1-C89F-4F02-8957-A67C25C000F3}" dt="2023-03-21T01:53:25.851" v="1" actId="14100"/>
          <ac:spMkLst>
            <pc:docMk/>
            <pc:sldMk cId="164265243" sldId="2158"/>
            <ac:spMk id="3" creationId="{D86F05D6-D363-49C5-90F7-690BF53F662A}"/>
          </ac:spMkLst>
        </pc:spChg>
        <pc:spChg chg="add mod">
          <ac:chgData name="Zhang, Qi" userId="339b946e-f9ca-4040-bc82-18aaec23f2c4" providerId="ADAL" clId="{B5276CE1-C89F-4F02-8957-A67C25C000F3}" dt="2023-03-21T01:53:54.346" v="9" actId="1076"/>
          <ac:spMkLst>
            <pc:docMk/>
            <pc:sldMk cId="164265243" sldId="2158"/>
            <ac:spMk id="8" creationId="{922564A7-F858-5B72-3B66-9E97FA842C0C}"/>
          </ac:spMkLst>
        </pc:spChg>
        <pc:picChg chg="add mod">
          <ac:chgData name="Zhang, Qi" userId="339b946e-f9ca-4040-bc82-18aaec23f2c4" providerId="ADAL" clId="{B5276CE1-C89F-4F02-8957-A67C25C000F3}" dt="2023-03-21T01:53:29.567" v="3" actId="1076"/>
          <ac:picMkLst>
            <pc:docMk/>
            <pc:sldMk cId="164265243" sldId="2158"/>
            <ac:picMk id="6" creationId="{19230BE3-11FC-961B-B964-88E8AC987F35}"/>
          </ac:picMkLst>
        </pc:picChg>
      </pc:sldChg>
      <pc:sldChg chg="addSp modSp mod">
        <pc:chgData name="Zhang, Qi" userId="339b946e-f9ca-4040-bc82-18aaec23f2c4" providerId="ADAL" clId="{B5276CE1-C89F-4F02-8957-A67C25C000F3}" dt="2023-03-21T02:02:40.093" v="14" actId="1076"/>
        <pc:sldMkLst>
          <pc:docMk/>
          <pc:sldMk cId="2708039524" sldId="2160"/>
        </pc:sldMkLst>
        <pc:spChg chg="add mod">
          <ac:chgData name="Zhang, Qi" userId="339b946e-f9ca-4040-bc82-18aaec23f2c4" providerId="ADAL" clId="{B5276CE1-C89F-4F02-8957-A67C25C000F3}" dt="2023-03-21T02:02:40.093" v="14" actId="1076"/>
          <ac:spMkLst>
            <pc:docMk/>
            <pc:sldMk cId="2708039524" sldId="2160"/>
            <ac:spMk id="10" creationId="{31F1EBE8-72F7-94A0-6908-F7CFD79ED29E}"/>
          </ac:spMkLst>
        </pc:spChg>
      </pc:sldChg>
      <pc:sldChg chg="modSp mod">
        <pc:chgData name="Zhang, Qi" userId="339b946e-f9ca-4040-bc82-18aaec23f2c4" providerId="ADAL" clId="{B5276CE1-C89F-4F02-8957-A67C25C000F3}" dt="2023-03-21T02:06:41.715" v="15" actId="20577"/>
        <pc:sldMkLst>
          <pc:docMk/>
          <pc:sldMk cId="3559797347" sldId="2163"/>
        </pc:sldMkLst>
        <pc:spChg chg="mod">
          <ac:chgData name="Zhang, Qi" userId="339b946e-f9ca-4040-bc82-18aaec23f2c4" providerId="ADAL" clId="{B5276CE1-C89F-4F02-8957-A67C25C000F3}" dt="2023-03-21T02:06:41.715" v="15" actId="20577"/>
          <ac:spMkLst>
            <pc:docMk/>
            <pc:sldMk cId="3559797347" sldId="2163"/>
            <ac:spMk id="3" creationId="{D86F05D6-D363-49C5-90F7-690BF53F662A}"/>
          </ac:spMkLst>
        </pc:spChg>
      </pc:sldChg>
      <pc:sldChg chg="modSp mod">
        <pc:chgData name="Zhang, Qi" userId="339b946e-f9ca-4040-bc82-18aaec23f2c4" providerId="ADAL" clId="{B5276CE1-C89F-4F02-8957-A67C25C000F3}" dt="2023-03-21T02:51:35.717" v="40" actId="20577"/>
        <pc:sldMkLst>
          <pc:docMk/>
          <pc:sldMk cId="3061307657" sldId="2164"/>
        </pc:sldMkLst>
        <pc:spChg chg="mod">
          <ac:chgData name="Zhang, Qi" userId="339b946e-f9ca-4040-bc82-18aaec23f2c4" providerId="ADAL" clId="{B5276CE1-C89F-4F02-8957-A67C25C000F3}" dt="2023-03-21T02:51:35.717" v="40" actId="20577"/>
          <ac:spMkLst>
            <pc:docMk/>
            <pc:sldMk cId="3061307657" sldId="2164"/>
            <ac:spMk id="3" creationId="{D86F05D6-D363-49C5-90F7-690BF53F662A}"/>
          </ac:spMkLst>
        </pc:spChg>
      </pc:sldChg>
    </pc:docChg>
  </pc:docChgLst>
  <pc:docChgLst>
    <pc:chgData name="Zhang, Qi" userId="339b946e-f9ca-4040-bc82-18aaec23f2c4" providerId="ADAL" clId="{519F40EA-FB29-49B2-A183-CCD8C07F5254}"/>
    <pc:docChg chg="undo custSel addSld delSld modSld sldOrd">
      <pc:chgData name="Zhang, Qi" userId="339b946e-f9ca-4040-bc82-18aaec23f2c4" providerId="ADAL" clId="{519F40EA-FB29-49B2-A183-CCD8C07F5254}" dt="2019-04-19T08:51:01.870" v="876" actId="1076"/>
      <pc:docMkLst>
        <pc:docMk/>
      </pc:docMkLst>
      <pc:sldChg chg="modSp">
        <pc:chgData name="Zhang, Qi" userId="339b946e-f9ca-4040-bc82-18aaec23f2c4" providerId="ADAL" clId="{519F40EA-FB29-49B2-A183-CCD8C07F5254}" dt="2019-04-18T12:59:25.317" v="569" actId="255"/>
        <pc:sldMkLst>
          <pc:docMk/>
          <pc:sldMk cId="1862784297" sldId="2134"/>
        </pc:sldMkLst>
        <pc:spChg chg="mod">
          <ac:chgData name="Zhang, Qi" userId="339b946e-f9ca-4040-bc82-18aaec23f2c4" providerId="ADAL" clId="{519F40EA-FB29-49B2-A183-CCD8C07F5254}" dt="2019-04-18T12:59:25.317" v="569" actId="255"/>
          <ac:spMkLst>
            <pc:docMk/>
            <pc:sldMk cId="1862784297" sldId="2134"/>
            <ac:spMk id="3" creationId="{83B3E640-26DD-4B0F-896E-891D05660973}"/>
          </ac:spMkLst>
        </pc:spChg>
      </pc:sldChg>
      <pc:sldChg chg="addSp delSp modSp">
        <pc:chgData name="Zhang, Qi" userId="339b946e-f9ca-4040-bc82-18aaec23f2c4" providerId="ADAL" clId="{519F40EA-FB29-49B2-A183-CCD8C07F5254}" dt="2019-04-18T10:30:38.553" v="92" actId="478"/>
        <pc:sldMkLst>
          <pc:docMk/>
          <pc:sldMk cId="1310020356" sldId="2136"/>
        </pc:sldMkLst>
        <pc:spChg chg="mod">
          <ac:chgData name="Zhang, Qi" userId="339b946e-f9ca-4040-bc82-18aaec23f2c4" providerId="ADAL" clId="{519F40EA-FB29-49B2-A183-CCD8C07F5254}" dt="2019-04-18T10:17:28.381" v="44" actId="14100"/>
          <ac:spMkLst>
            <pc:docMk/>
            <pc:sldMk cId="1310020356" sldId="2136"/>
            <ac:spMk id="2" creationId="{A22AF913-255B-445D-B164-7CC3D5FFDEED}"/>
          </ac:spMkLst>
        </pc:spChg>
        <pc:spChg chg="mod">
          <ac:chgData name="Zhang, Qi" userId="339b946e-f9ca-4040-bc82-18aaec23f2c4" providerId="ADAL" clId="{519F40EA-FB29-49B2-A183-CCD8C07F5254}" dt="2019-04-18T10:30:35.544" v="90" actId="6549"/>
          <ac:spMkLst>
            <pc:docMk/>
            <pc:sldMk cId="1310020356" sldId="2136"/>
            <ac:spMk id="3" creationId="{83B3E640-26DD-4B0F-896E-891D05660973}"/>
          </ac:spMkLst>
        </pc:spChg>
        <pc:spChg chg="add mod">
          <ac:chgData name="Zhang, Qi" userId="339b946e-f9ca-4040-bc82-18aaec23f2c4" providerId="ADAL" clId="{519F40EA-FB29-49B2-A183-CCD8C07F5254}" dt="2019-04-18T10:30:04.928" v="81" actId="1076"/>
          <ac:spMkLst>
            <pc:docMk/>
            <pc:sldMk cId="1310020356" sldId="2136"/>
            <ac:spMk id="15" creationId="{18A33EBA-52F4-475A-9E79-DD0EDDB8C354}"/>
          </ac:spMkLst>
        </pc:spChg>
        <pc:picChg chg="del">
          <ac:chgData name="Zhang, Qi" userId="339b946e-f9ca-4040-bc82-18aaec23f2c4" providerId="ADAL" clId="{519F40EA-FB29-49B2-A183-CCD8C07F5254}" dt="2019-04-18T10:24:16.649" v="49" actId="478"/>
          <ac:picMkLst>
            <pc:docMk/>
            <pc:sldMk cId="1310020356" sldId="2136"/>
            <ac:picMk id="5" creationId="{BF71DBD6-2616-4B43-AEC6-AEC59A510BB1}"/>
          </ac:picMkLst>
        </pc:picChg>
        <pc:picChg chg="add del mod">
          <ac:chgData name="Zhang, Qi" userId="339b946e-f9ca-4040-bc82-18aaec23f2c4" providerId="ADAL" clId="{519F40EA-FB29-49B2-A183-CCD8C07F5254}" dt="2019-04-18T10:30:38.553" v="92" actId="478"/>
          <ac:picMkLst>
            <pc:docMk/>
            <pc:sldMk cId="1310020356" sldId="2136"/>
            <ac:picMk id="6" creationId="{8209E25B-F6C1-4DFB-9947-AC0EB0E59DC2}"/>
          </ac:picMkLst>
        </pc:picChg>
        <pc:picChg chg="add del mod">
          <ac:chgData name="Zhang, Qi" userId="339b946e-f9ca-4040-bc82-18aaec23f2c4" providerId="ADAL" clId="{519F40EA-FB29-49B2-A183-CCD8C07F5254}" dt="2019-04-18T10:30:37.896" v="91" actId="478"/>
          <ac:picMkLst>
            <pc:docMk/>
            <pc:sldMk cId="1310020356" sldId="2136"/>
            <ac:picMk id="7" creationId="{C4026604-4911-42A5-8C82-EB77CE2F631D}"/>
          </ac:picMkLst>
        </pc:picChg>
        <pc:picChg chg="add mod">
          <ac:chgData name="Zhang, Qi" userId="339b946e-f9ca-4040-bc82-18aaec23f2c4" providerId="ADAL" clId="{519F40EA-FB29-49B2-A183-CCD8C07F5254}" dt="2019-04-18T10:29:26.392" v="67" actId="1076"/>
          <ac:picMkLst>
            <pc:docMk/>
            <pc:sldMk cId="1310020356" sldId="2136"/>
            <ac:picMk id="8" creationId="{F3A69488-F0B2-45EA-B5EF-A1A5D395F0C6}"/>
          </ac:picMkLst>
        </pc:picChg>
        <pc:picChg chg="add mod">
          <ac:chgData name="Zhang, Qi" userId="339b946e-f9ca-4040-bc82-18aaec23f2c4" providerId="ADAL" clId="{519F40EA-FB29-49B2-A183-CCD8C07F5254}" dt="2019-04-18T10:26:39.077" v="54" actId="1076"/>
          <ac:picMkLst>
            <pc:docMk/>
            <pc:sldMk cId="1310020356" sldId="2136"/>
            <ac:picMk id="9" creationId="{8233F1F1-746B-4B0C-B0F5-4480F9455A41}"/>
          </ac:picMkLst>
        </pc:picChg>
        <pc:picChg chg="add mod">
          <ac:chgData name="Zhang, Qi" userId="339b946e-f9ca-4040-bc82-18aaec23f2c4" providerId="ADAL" clId="{519F40EA-FB29-49B2-A183-CCD8C07F5254}" dt="2019-04-18T10:29:33.632" v="69" actId="1076"/>
          <ac:picMkLst>
            <pc:docMk/>
            <pc:sldMk cId="1310020356" sldId="2136"/>
            <ac:picMk id="14" creationId="{78344A1C-177C-4F13-9D02-ED8DECE1D754}"/>
          </ac:picMkLst>
        </pc:picChg>
        <pc:cxnChg chg="add mod">
          <ac:chgData name="Zhang, Qi" userId="339b946e-f9ca-4040-bc82-18aaec23f2c4" providerId="ADAL" clId="{519F40EA-FB29-49B2-A183-CCD8C07F5254}" dt="2019-04-18T10:27:18.073" v="60" actId="1076"/>
          <ac:cxnSpMkLst>
            <pc:docMk/>
            <pc:sldMk cId="1310020356" sldId="2136"/>
            <ac:cxnSpMk id="11" creationId="{EDD673CA-F708-4348-9DA9-CED1DA481656}"/>
          </ac:cxnSpMkLst>
        </pc:cxnChg>
      </pc:sldChg>
      <pc:sldChg chg="addSp delSp modSp">
        <pc:chgData name="Zhang, Qi" userId="339b946e-f9ca-4040-bc82-18aaec23f2c4" providerId="ADAL" clId="{519F40EA-FB29-49B2-A183-CCD8C07F5254}" dt="2019-04-18T14:13:58.177" v="769" actId="14100"/>
        <pc:sldMkLst>
          <pc:docMk/>
          <pc:sldMk cId="2832567692" sldId="2137"/>
        </pc:sldMkLst>
        <pc:spChg chg="mod">
          <ac:chgData name="Zhang, Qi" userId="339b946e-f9ca-4040-bc82-18aaec23f2c4" providerId="ADAL" clId="{519F40EA-FB29-49B2-A183-CCD8C07F5254}" dt="2019-04-18T14:13:40.455" v="761" actId="14100"/>
          <ac:spMkLst>
            <pc:docMk/>
            <pc:sldMk cId="2832567692" sldId="2137"/>
            <ac:spMk id="2" creationId="{A22AF913-255B-445D-B164-7CC3D5FFDEED}"/>
          </ac:spMkLst>
        </pc:spChg>
        <pc:spChg chg="mod">
          <ac:chgData name="Zhang, Qi" userId="339b946e-f9ca-4040-bc82-18aaec23f2c4" providerId="ADAL" clId="{519F40EA-FB29-49B2-A183-CCD8C07F5254}" dt="2019-04-18T14:13:01.685" v="752" actId="207"/>
          <ac:spMkLst>
            <pc:docMk/>
            <pc:sldMk cId="2832567692" sldId="2137"/>
            <ac:spMk id="3" creationId="{83B3E640-26DD-4B0F-896E-891D05660973}"/>
          </ac:spMkLst>
        </pc:spChg>
        <pc:spChg chg="add mod">
          <ac:chgData name="Zhang, Qi" userId="339b946e-f9ca-4040-bc82-18aaec23f2c4" providerId="ADAL" clId="{519F40EA-FB29-49B2-A183-CCD8C07F5254}" dt="2019-04-18T10:36:37.721" v="121" actId="1076"/>
          <ac:spMkLst>
            <pc:docMk/>
            <pc:sldMk cId="2832567692" sldId="2137"/>
            <ac:spMk id="10" creationId="{B0BB9936-6DB9-4B0D-B033-E222631026DF}"/>
          </ac:spMkLst>
        </pc:spChg>
        <pc:picChg chg="mod">
          <ac:chgData name="Zhang, Qi" userId="339b946e-f9ca-4040-bc82-18aaec23f2c4" providerId="ADAL" clId="{519F40EA-FB29-49B2-A183-CCD8C07F5254}" dt="2019-04-18T10:33:26.686" v="108" actId="1076"/>
          <ac:picMkLst>
            <pc:docMk/>
            <pc:sldMk cId="2832567692" sldId="2137"/>
            <ac:picMk id="5" creationId="{CF7B64B1-1AB5-459E-A9BD-8B5B03C8DDAB}"/>
          </ac:picMkLst>
        </pc:picChg>
        <pc:picChg chg="add mod">
          <ac:chgData name="Zhang, Qi" userId="339b946e-f9ca-4040-bc82-18aaec23f2c4" providerId="ADAL" clId="{519F40EA-FB29-49B2-A183-CCD8C07F5254}" dt="2019-04-18T10:34:06.952" v="110" actId="1076"/>
          <ac:picMkLst>
            <pc:docMk/>
            <pc:sldMk cId="2832567692" sldId="2137"/>
            <ac:picMk id="6" creationId="{CFDC91FC-A65F-4029-AC57-EDAE531E9076}"/>
          </ac:picMkLst>
        </pc:picChg>
        <pc:picChg chg="add del mod">
          <ac:chgData name="Zhang, Qi" userId="339b946e-f9ca-4040-bc82-18aaec23f2c4" providerId="ADAL" clId="{519F40EA-FB29-49B2-A183-CCD8C07F5254}" dt="2019-04-18T10:36:45.546" v="122" actId="478"/>
          <ac:picMkLst>
            <pc:docMk/>
            <pc:sldMk cId="2832567692" sldId="2137"/>
            <ac:picMk id="7" creationId="{3F0482EA-2AB7-4B49-AC9C-43F6F6348D8F}"/>
          </ac:picMkLst>
        </pc:picChg>
        <pc:picChg chg="add mod">
          <ac:chgData name="Zhang, Qi" userId="339b946e-f9ca-4040-bc82-18aaec23f2c4" providerId="ADAL" clId="{519F40EA-FB29-49B2-A183-CCD8C07F5254}" dt="2019-04-18T10:35:17.325" v="114" actId="1076"/>
          <ac:picMkLst>
            <pc:docMk/>
            <pc:sldMk cId="2832567692" sldId="2137"/>
            <ac:picMk id="8" creationId="{00C0AFE7-DC46-4C00-B041-E849B3AD38E5}"/>
          </ac:picMkLst>
        </pc:picChg>
        <pc:picChg chg="add mod">
          <ac:chgData name="Zhang, Qi" userId="339b946e-f9ca-4040-bc82-18aaec23f2c4" providerId="ADAL" clId="{519F40EA-FB29-49B2-A183-CCD8C07F5254}" dt="2019-04-18T10:36:10.252" v="116" actId="1076"/>
          <ac:picMkLst>
            <pc:docMk/>
            <pc:sldMk cId="2832567692" sldId="2137"/>
            <ac:picMk id="9" creationId="{6478FF5F-613F-49E7-AAC2-2E9CB45C57D1}"/>
          </ac:picMkLst>
        </pc:picChg>
        <pc:picChg chg="add mod">
          <ac:chgData name="Zhang, Qi" userId="339b946e-f9ca-4040-bc82-18aaec23f2c4" providerId="ADAL" clId="{519F40EA-FB29-49B2-A183-CCD8C07F5254}" dt="2019-04-18T14:13:52.615" v="768" actId="14100"/>
          <ac:picMkLst>
            <pc:docMk/>
            <pc:sldMk cId="2832567692" sldId="2137"/>
            <ac:picMk id="11" creationId="{B91BAA7A-7699-4A4B-8B3F-7D9897500DFE}"/>
          </ac:picMkLst>
        </pc:picChg>
        <pc:picChg chg="add mod">
          <ac:chgData name="Zhang, Qi" userId="339b946e-f9ca-4040-bc82-18aaec23f2c4" providerId="ADAL" clId="{519F40EA-FB29-49B2-A183-CCD8C07F5254}" dt="2019-04-18T14:13:58.177" v="769" actId="14100"/>
          <ac:picMkLst>
            <pc:docMk/>
            <pc:sldMk cId="2832567692" sldId="2137"/>
            <ac:picMk id="12" creationId="{7292A87A-A6E7-4D61-AD92-347CBA03C69D}"/>
          </ac:picMkLst>
        </pc:picChg>
      </pc:sldChg>
      <pc:sldChg chg="addSp delSp modSp">
        <pc:chgData name="Zhang, Qi" userId="339b946e-f9ca-4040-bc82-18aaec23f2c4" providerId="ADAL" clId="{519F40EA-FB29-49B2-A183-CCD8C07F5254}" dt="2019-04-18T14:22:55.083" v="792" actId="14100"/>
        <pc:sldMkLst>
          <pc:docMk/>
          <pc:sldMk cId="4060615889" sldId="2138"/>
        </pc:sldMkLst>
        <pc:spChg chg="mod">
          <ac:chgData name="Zhang, Qi" userId="339b946e-f9ca-4040-bc82-18aaec23f2c4" providerId="ADAL" clId="{519F40EA-FB29-49B2-A183-CCD8C07F5254}" dt="2019-04-18T10:38:54.957" v="127" actId="1076"/>
          <ac:spMkLst>
            <pc:docMk/>
            <pc:sldMk cId="4060615889" sldId="2138"/>
            <ac:spMk id="2" creationId="{A22AF913-255B-445D-B164-7CC3D5FFDEED}"/>
          </ac:spMkLst>
        </pc:spChg>
        <pc:spChg chg="mod">
          <ac:chgData name="Zhang, Qi" userId="339b946e-f9ca-4040-bc82-18aaec23f2c4" providerId="ADAL" clId="{519F40EA-FB29-49B2-A183-CCD8C07F5254}" dt="2019-04-18T10:44:15.149" v="155" actId="14100"/>
          <ac:spMkLst>
            <pc:docMk/>
            <pc:sldMk cId="4060615889" sldId="2138"/>
            <ac:spMk id="3" creationId="{83B3E640-26DD-4B0F-896E-891D05660973}"/>
          </ac:spMkLst>
        </pc:spChg>
        <pc:spChg chg="add mod">
          <ac:chgData name="Zhang, Qi" userId="339b946e-f9ca-4040-bc82-18aaec23f2c4" providerId="ADAL" clId="{519F40EA-FB29-49B2-A183-CCD8C07F5254}" dt="2019-04-18T14:16:58.023" v="770" actId="164"/>
          <ac:spMkLst>
            <pc:docMk/>
            <pc:sldMk cId="4060615889" sldId="2138"/>
            <ac:spMk id="7" creationId="{FD350360-E595-49C0-AAB7-9D7350814F22}"/>
          </ac:spMkLst>
        </pc:spChg>
        <pc:spChg chg="add mod">
          <ac:chgData name="Zhang, Qi" userId="339b946e-f9ca-4040-bc82-18aaec23f2c4" providerId="ADAL" clId="{519F40EA-FB29-49B2-A183-CCD8C07F5254}" dt="2019-04-18T14:16:58.023" v="770" actId="164"/>
          <ac:spMkLst>
            <pc:docMk/>
            <pc:sldMk cId="4060615889" sldId="2138"/>
            <ac:spMk id="8" creationId="{869BA6A3-689A-47C8-A21D-E51C7EEAD2A1}"/>
          </ac:spMkLst>
        </pc:spChg>
        <pc:grpChg chg="add mod">
          <ac:chgData name="Zhang, Qi" userId="339b946e-f9ca-4040-bc82-18aaec23f2c4" providerId="ADAL" clId="{519F40EA-FB29-49B2-A183-CCD8C07F5254}" dt="2019-04-18T14:17:01.321" v="771" actId="1076"/>
          <ac:grpSpMkLst>
            <pc:docMk/>
            <pc:sldMk cId="4060615889" sldId="2138"/>
            <ac:grpSpMk id="9" creationId="{FEF84F7D-DA3A-4DE5-9245-7762217673BD}"/>
          </ac:grpSpMkLst>
        </pc:grpChg>
        <pc:picChg chg="del">
          <ac:chgData name="Zhang, Qi" userId="339b946e-f9ca-4040-bc82-18aaec23f2c4" providerId="ADAL" clId="{519F40EA-FB29-49B2-A183-CCD8C07F5254}" dt="2019-04-18T10:41:19.332" v="128" actId="478"/>
          <ac:picMkLst>
            <pc:docMk/>
            <pc:sldMk cId="4060615889" sldId="2138"/>
            <ac:picMk id="5" creationId="{DCC5A07D-8BE2-475F-9D1C-1BFF9E9ACA35}"/>
          </ac:picMkLst>
        </pc:picChg>
        <pc:picChg chg="add mod">
          <ac:chgData name="Zhang, Qi" userId="339b946e-f9ca-4040-bc82-18aaec23f2c4" providerId="ADAL" clId="{519F40EA-FB29-49B2-A183-CCD8C07F5254}" dt="2019-04-18T14:16:58.023" v="770" actId="164"/>
          <ac:picMkLst>
            <pc:docMk/>
            <pc:sldMk cId="4060615889" sldId="2138"/>
            <ac:picMk id="6" creationId="{340C3FDD-8BDA-4C7D-873C-85618C74CEBB}"/>
          </ac:picMkLst>
        </pc:picChg>
        <pc:picChg chg="add mod">
          <ac:chgData name="Zhang, Qi" userId="339b946e-f9ca-4040-bc82-18aaec23f2c4" providerId="ADAL" clId="{519F40EA-FB29-49B2-A183-CCD8C07F5254}" dt="2019-04-18T14:22:49.227" v="789" actId="1076"/>
          <ac:picMkLst>
            <pc:docMk/>
            <pc:sldMk cId="4060615889" sldId="2138"/>
            <ac:picMk id="10" creationId="{C3FB3629-853D-48F0-B838-7EE190911254}"/>
          </ac:picMkLst>
        </pc:picChg>
        <pc:picChg chg="add mod">
          <ac:chgData name="Zhang, Qi" userId="339b946e-f9ca-4040-bc82-18aaec23f2c4" providerId="ADAL" clId="{519F40EA-FB29-49B2-A183-CCD8C07F5254}" dt="2019-04-18T14:22:50.725" v="790" actId="1076"/>
          <ac:picMkLst>
            <pc:docMk/>
            <pc:sldMk cId="4060615889" sldId="2138"/>
            <ac:picMk id="11" creationId="{B2D7D1F1-61D9-4D38-9E2E-112AD5894C3D}"/>
          </ac:picMkLst>
        </pc:picChg>
        <pc:picChg chg="add mod">
          <ac:chgData name="Zhang, Qi" userId="339b946e-f9ca-4040-bc82-18aaec23f2c4" providerId="ADAL" clId="{519F40EA-FB29-49B2-A183-CCD8C07F5254}" dt="2019-04-18T14:22:55.083" v="792" actId="14100"/>
          <ac:picMkLst>
            <pc:docMk/>
            <pc:sldMk cId="4060615889" sldId="2138"/>
            <ac:picMk id="12" creationId="{0D8C94DE-31CC-4E79-B649-F192A4C01636}"/>
          </ac:picMkLst>
        </pc:picChg>
      </pc:sldChg>
      <pc:sldChg chg="addSp delSp modSp">
        <pc:chgData name="Zhang, Qi" userId="339b946e-f9ca-4040-bc82-18aaec23f2c4" providerId="ADAL" clId="{519F40EA-FB29-49B2-A183-CCD8C07F5254}" dt="2019-04-18T14:30:54.076" v="841" actId="164"/>
        <pc:sldMkLst>
          <pc:docMk/>
          <pc:sldMk cId="3352279056" sldId="2139"/>
        </pc:sldMkLst>
        <pc:spChg chg="mod">
          <ac:chgData name="Zhang, Qi" userId="339b946e-f9ca-4040-bc82-18aaec23f2c4" providerId="ADAL" clId="{519F40EA-FB29-49B2-A183-CCD8C07F5254}" dt="2019-04-18T14:27:38.690" v="818" actId="14100"/>
          <ac:spMkLst>
            <pc:docMk/>
            <pc:sldMk cId="3352279056" sldId="2139"/>
            <ac:spMk id="2" creationId="{A22AF913-255B-445D-B164-7CC3D5FFDEED}"/>
          </ac:spMkLst>
        </pc:spChg>
        <pc:spChg chg="mod">
          <ac:chgData name="Zhang, Qi" userId="339b946e-f9ca-4040-bc82-18aaec23f2c4" providerId="ADAL" clId="{519F40EA-FB29-49B2-A183-CCD8C07F5254}" dt="2019-04-18T10:52:24.333" v="206" actId="14100"/>
          <ac:spMkLst>
            <pc:docMk/>
            <pc:sldMk cId="3352279056" sldId="2139"/>
            <ac:spMk id="3" creationId="{83B3E640-26DD-4B0F-896E-891D05660973}"/>
          </ac:spMkLst>
        </pc:spChg>
        <pc:spChg chg="add mod">
          <ac:chgData name="Zhang, Qi" userId="339b946e-f9ca-4040-bc82-18aaec23f2c4" providerId="ADAL" clId="{519F40EA-FB29-49B2-A183-CCD8C07F5254}" dt="2019-04-18T10:59:02.390" v="221" actId="1076"/>
          <ac:spMkLst>
            <pc:docMk/>
            <pc:sldMk cId="3352279056" sldId="2139"/>
            <ac:spMk id="10" creationId="{7E7FD775-F516-48CA-BFA6-70B8DF4E7AD8}"/>
          </ac:spMkLst>
        </pc:spChg>
        <pc:grpChg chg="add mod">
          <ac:chgData name="Zhang, Qi" userId="339b946e-f9ca-4040-bc82-18aaec23f2c4" providerId="ADAL" clId="{519F40EA-FB29-49B2-A183-CCD8C07F5254}" dt="2019-04-18T14:30:54.076" v="841" actId="164"/>
          <ac:grpSpMkLst>
            <pc:docMk/>
            <pc:sldMk cId="3352279056" sldId="2139"/>
            <ac:grpSpMk id="14" creationId="{6003F09A-6200-429B-B559-040CD1E3F9DF}"/>
          </ac:grpSpMkLst>
        </pc:grpChg>
        <pc:picChg chg="del">
          <ac:chgData name="Zhang, Qi" userId="339b946e-f9ca-4040-bc82-18aaec23f2c4" providerId="ADAL" clId="{519F40EA-FB29-49B2-A183-CCD8C07F5254}" dt="2019-04-18T10:52:18.692" v="204" actId="478"/>
          <ac:picMkLst>
            <pc:docMk/>
            <pc:sldMk cId="3352279056" sldId="2139"/>
            <ac:picMk id="5" creationId="{C85BD0CC-6D52-4DE4-BADE-418512FE35F8}"/>
          </ac:picMkLst>
        </pc:picChg>
        <pc:picChg chg="add mod">
          <ac:chgData name="Zhang, Qi" userId="339b946e-f9ca-4040-bc82-18aaec23f2c4" providerId="ADAL" clId="{519F40EA-FB29-49B2-A183-CCD8C07F5254}" dt="2019-04-18T10:52:36.764" v="209" actId="1076"/>
          <ac:picMkLst>
            <pc:docMk/>
            <pc:sldMk cId="3352279056" sldId="2139"/>
            <ac:picMk id="6" creationId="{E281E503-891A-40BC-9DBF-34C20A48B689}"/>
          </ac:picMkLst>
        </pc:picChg>
        <pc:picChg chg="add mod">
          <ac:chgData name="Zhang, Qi" userId="339b946e-f9ca-4040-bc82-18aaec23f2c4" providerId="ADAL" clId="{519F40EA-FB29-49B2-A183-CCD8C07F5254}" dt="2019-04-18T10:55:09.624" v="213" actId="1076"/>
          <ac:picMkLst>
            <pc:docMk/>
            <pc:sldMk cId="3352279056" sldId="2139"/>
            <ac:picMk id="7" creationId="{F087751B-A19D-4E4A-A28F-2FA5894403A8}"/>
          </ac:picMkLst>
        </pc:picChg>
        <pc:picChg chg="add mod">
          <ac:chgData name="Zhang, Qi" userId="339b946e-f9ca-4040-bc82-18aaec23f2c4" providerId="ADAL" clId="{519F40EA-FB29-49B2-A183-CCD8C07F5254}" dt="2019-04-18T10:56:07.288" v="216" actId="1076"/>
          <ac:picMkLst>
            <pc:docMk/>
            <pc:sldMk cId="3352279056" sldId="2139"/>
            <ac:picMk id="8" creationId="{B849A23C-23D3-4A61-ADD1-BD7A559A6FE0}"/>
          </ac:picMkLst>
        </pc:picChg>
        <pc:picChg chg="add mod">
          <ac:chgData name="Zhang, Qi" userId="339b946e-f9ca-4040-bc82-18aaec23f2c4" providerId="ADAL" clId="{519F40EA-FB29-49B2-A183-CCD8C07F5254}" dt="2019-04-18T10:58:47.506" v="218" actId="1076"/>
          <ac:picMkLst>
            <pc:docMk/>
            <pc:sldMk cId="3352279056" sldId="2139"/>
            <ac:picMk id="9" creationId="{A15DD95A-3827-4E67-9277-F421099D9149}"/>
          </ac:picMkLst>
        </pc:picChg>
        <pc:picChg chg="add mod">
          <ac:chgData name="Zhang, Qi" userId="339b946e-f9ca-4040-bc82-18aaec23f2c4" providerId="ADAL" clId="{519F40EA-FB29-49B2-A183-CCD8C07F5254}" dt="2019-04-18T14:30:54.076" v="841" actId="164"/>
          <ac:picMkLst>
            <pc:docMk/>
            <pc:sldMk cId="3352279056" sldId="2139"/>
            <ac:picMk id="11" creationId="{3A3855C4-2A65-4187-A681-17EB45DB167B}"/>
          </ac:picMkLst>
        </pc:picChg>
        <pc:picChg chg="add mod">
          <ac:chgData name="Zhang, Qi" userId="339b946e-f9ca-4040-bc82-18aaec23f2c4" providerId="ADAL" clId="{519F40EA-FB29-49B2-A183-CCD8C07F5254}" dt="2019-04-18T14:30:54.076" v="841" actId="164"/>
          <ac:picMkLst>
            <pc:docMk/>
            <pc:sldMk cId="3352279056" sldId="2139"/>
            <ac:picMk id="12" creationId="{E0DD5677-7350-49D6-BD9B-1E20CC545199}"/>
          </ac:picMkLst>
        </pc:picChg>
        <pc:picChg chg="add mod">
          <ac:chgData name="Zhang, Qi" userId="339b946e-f9ca-4040-bc82-18aaec23f2c4" providerId="ADAL" clId="{519F40EA-FB29-49B2-A183-CCD8C07F5254}" dt="2019-04-18T14:30:54.076" v="841" actId="164"/>
          <ac:picMkLst>
            <pc:docMk/>
            <pc:sldMk cId="3352279056" sldId="2139"/>
            <ac:picMk id="13" creationId="{266D4CFD-90D8-415C-B030-E6F8E55E6938}"/>
          </ac:picMkLst>
        </pc:picChg>
      </pc:sldChg>
      <pc:sldChg chg="addSp modSp">
        <pc:chgData name="Zhang, Qi" userId="339b946e-f9ca-4040-bc82-18aaec23f2c4" providerId="ADAL" clId="{519F40EA-FB29-49B2-A183-CCD8C07F5254}" dt="2019-04-18T14:31:03.912" v="845" actId="1076"/>
        <pc:sldMkLst>
          <pc:docMk/>
          <pc:sldMk cId="1726216516" sldId="2140"/>
        </pc:sldMkLst>
        <pc:spChg chg="mod">
          <ac:chgData name="Zhang, Qi" userId="339b946e-f9ca-4040-bc82-18aaec23f2c4" providerId="ADAL" clId="{519F40EA-FB29-49B2-A183-CCD8C07F5254}" dt="2019-04-18T14:30:27.691" v="839" actId="27636"/>
          <ac:spMkLst>
            <pc:docMk/>
            <pc:sldMk cId="1726216516" sldId="2140"/>
            <ac:spMk id="3" creationId="{83B3E640-26DD-4B0F-896E-891D05660973}"/>
          </ac:spMkLst>
        </pc:spChg>
        <pc:grpChg chg="add mod">
          <ac:chgData name="Zhang, Qi" userId="339b946e-f9ca-4040-bc82-18aaec23f2c4" providerId="ADAL" clId="{519F40EA-FB29-49B2-A183-CCD8C07F5254}" dt="2019-04-18T14:31:03.912" v="845" actId="1076"/>
          <ac:grpSpMkLst>
            <pc:docMk/>
            <pc:sldMk cId="1726216516" sldId="2140"/>
            <ac:grpSpMk id="7" creationId="{4358329E-5123-4D01-85B0-497582A565DE}"/>
          </ac:grpSpMkLst>
        </pc:grpChg>
        <pc:picChg chg="mod">
          <ac:chgData name="Zhang, Qi" userId="339b946e-f9ca-4040-bc82-18aaec23f2c4" providerId="ADAL" clId="{519F40EA-FB29-49B2-A183-CCD8C07F5254}" dt="2019-04-18T14:30:31.188" v="840" actId="1076"/>
          <ac:picMkLst>
            <pc:docMk/>
            <pc:sldMk cId="1726216516" sldId="2140"/>
            <ac:picMk id="6" creationId="{F9D907F3-2CF3-4E71-B6B0-6362BB2DFD78}"/>
          </ac:picMkLst>
        </pc:picChg>
      </pc:sldChg>
      <pc:sldChg chg="addSp modSp">
        <pc:chgData name="Zhang, Qi" userId="339b946e-f9ca-4040-bc82-18aaec23f2c4" providerId="ADAL" clId="{519F40EA-FB29-49B2-A183-CCD8C07F5254}" dt="2019-04-18T11:18:18.167" v="304" actId="1076"/>
        <pc:sldMkLst>
          <pc:docMk/>
          <pc:sldMk cId="2532302161" sldId="2141"/>
        </pc:sldMkLst>
        <pc:spChg chg="mod">
          <ac:chgData name="Zhang, Qi" userId="339b946e-f9ca-4040-bc82-18aaec23f2c4" providerId="ADAL" clId="{519F40EA-FB29-49B2-A183-CCD8C07F5254}" dt="2019-04-18T11:16:12.243" v="293" actId="14100"/>
          <ac:spMkLst>
            <pc:docMk/>
            <pc:sldMk cId="2532302161" sldId="2141"/>
            <ac:spMk id="3" creationId="{83B3E640-26DD-4B0F-896E-891D05660973}"/>
          </ac:spMkLst>
        </pc:spChg>
        <pc:spChg chg="add mod">
          <ac:chgData name="Zhang, Qi" userId="339b946e-f9ca-4040-bc82-18aaec23f2c4" providerId="ADAL" clId="{519F40EA-FB29-49B2-A183-CCD8C07F5254}" dt="2019-04-18T11:17:04.532" v="299" actId="1076"/>
          <ac:spMkLst>
            <pc:docMk/>
            <pc:sldMk cId="2532302161" sldId="2141"/>
            <ac:spMk id="6" creationId="{EB5DA499-0262-4D58-A341-DC077DBBB5D4}"/>
          </ac:spMkLst>
        </pc:spChg>
        <pc:picChg chg="add mod">
          <ac:chgData name="Zhang, Qi" userId="339b946e-f9ca-4040-bc82-18aaec23f2c4" providerId="ADAL" clId="{519F40EA-FB29-49B2-A183-CCD8C07F5254}" dt="2019-04-18T11:16:41.955" v="297" actId="14100"/>
          <ac:picMkLst>
            <pc:docMk/>
            <pc:sldMk cId="2532302161" sldId="2141"/>
            <ac:picMk id="5" creationId="{AA386C69-2CED-408D-B372-2F64A9250385}"/>
          </ac:picMkLst>
        </pc:picChg>
        <pc:picChg chg="add mod">
          <ac:chgData name="Zhang, Qi" userId="339b946e-f9ca-4040-bc82-18aaec23f2c4" providerId="ADAL" clId="{519F40EA-FB29-49B2-A183-CCD8C07F5254}" dt="2019-04-18T11:17:35.516" v="301" actId="1076"/>
          <ac:picMkLst>
            <pc:docMk/>
            <pc:sldMk cId="2532302161" sldId="2141"/>
            <ac:picMk id="7" creationId="{76D32B9F-9854-48DE-9DF0-0D247A5D31D8}"/>
          </ac:picMkLst>
        </pc:picChg>
        <pc:picChg chg="add mod">
          <ac:chgData name="Zhang, Qi" userId="339b946e-f9ca-4040-bc82-18aaec23f2c4" providerId="ADAL" clId="{519F40EA-FB29-49B2-A183-CCD8C07F5254}" dt="2019-04-18T11:18:18.167" v="304" actId="1076"/>
          <ac:picMkLst>
            <pc:docMk/>
            <pc:sldMk cId="2532302161" sldId="2141"/>
            <ac:picMk id="8" creationId="{5DF080D4-8033-44AE-9463-85004298FCBA}"/>
          </ac:picMkLst>
        </pc:picChg>
      </pc:sldChg>
      <pc:sldChg chg="modSp">
        <pc:chgData name="Zhang, Qi" userId="339b946e-f9ca-4040-bc82-18aaec23f2c4" providerId="ADAL" clId="{519F40EA-FB29-49B2-A183-CCD8C07F5254}" dt="2019-04-18T11:30:06.647" v="362" actId="6549"/>
        <pc:sldMkLst>
          <pc:docMk/>
          <pc:sldMk cId="2962006070" sldId="2142"/>
        </pc:sldMkLst>
        <pc:spChg chg="mod">
          <ac:chgData name="Zhang, Qi" userId="339b946e-f9ca-4040-bc82-18aaec23f2c4" providerId="ADAL" clId="{519F40EA-FB29-49B2-A183-CCD8C07F5254}" dt="2019-04-18T11:18:45.815" v="309" actId="14100"/>
          <ac:spMkLst>
            <pc:docMk/>
            <pc:sldMk cId="2962006070" sldId="2142"/>
            <ac:spMk id="2" creationId="{A22AF913-255B-445D-B164-7CC3D5FFDEED}"/>
          </ac:spMkLst>
        </pc:spChg>
        <pc:spChg chg="mod">
          <ac:chgData name="Zhang, Qi" userId="339b946e-f9ca-4040-bc82-18aaec23f2c4" providerId="ADAL" clId="{519F40EA-FB29-49B2-A183-CCD8C07F5254}" dt="2019-04-18T11:30:06.647" v="362" actId="6549"/>
          <ac:spMkLst>
            <pc:docMk/>
            <pc:sldMk cId="2962006070" sldId="2142"/>
            <ac:spMk id="3" creationId="{83B3E640-26DD-4B0F-896E-891D05660973}"/>
          </ac:spMkLst>
        </pc:spChg>
        <pc:picChg chg="mod">
          <ac:chgData name="Zhang, Qi" userId="339b946e-f9ca-4040-bc82-18aaec23f2c4" providerId="ADAL" clId="{519F40EA-FB29-49B2-A183-CCD8C07F5254}" dt="2019-04-18T11:26:34.733" v="342" actId="1076"/>
          <ac:picMkLst>
            <pc:docMk/>
            <pc:sldMk cId="2962006070" sldId="2142"/>
            <ac:picMk id="6" creationId="{C65A2B59-E90E-4EB5-AC75-FAB84999D270}"/>
          </ac:picMkLst>
        </pc:picChg>
      </pc:sldChg>
      <pc:sldChg chg="addSp delSp modSp">
        <pc:chgData name="Zhang, Qi" userId="339b946e-f9ca-4040-bc82-18aaec23f2c4" providerId="ADAL" clId="{519F40EA-FB29-49B2-A183-CCD8C07F5254}" dt="2019-04-18T11:29:24.106" v="361" actId="1076"/>
        <pc:sldMkLst>
          <pc:docMk/>
          <pc:sldMk cId="958957426" sldId="2143"/>
        </pc:sldMkLst>
        <pc:spChg chg="mod">
          <ac:chgData name="Zhang, Qi" userId="339b946e-f9ca-4040-bc82-18aaec23f2c4" providerId="ADAL" clId="{519F40EA-FB29-49B2-A183-CCD8C07F5254}" dt="2019-04-18T11:26:57.248" v="347" actId="14100"/>
          <ac:spMkLst>
            <pc:docMk/>
            <pc:sldMk cId="958957426" sldId="2143"/>
            <ac:spMk id="2" creationId="{A22AF913-255B-445D-B164-7CC3D5FFDEED}"/>
          </ac:spMkLst>
        </pc:spChg>
        <pc:spChg chg="mod">
          <ac:chgData name="Zhang, Qi" userId="339b946e-f9ca-4040-bc82-18aaec23f2c4" providerId="ADAL" clId="{519F40EA-FB29-49B2-A183-CCD8C07F5254}" dt="2019-04-18T11:26:59.503" v="348" actId="14100"/>
          <ac:spMkLst>
            <pc:docMk/>
            <pc:sldMk cId="958957426" sldId="2143"/>
            <ac:spMk id="3" creationId="{83B3E640-26DD-4B0F-896E-891D05660973}"/>
          </ac:spMkLst>
        </pc:spChg>
        <pc:spChg chg="add mod">
          <ac:chgData name="Zhang, Qi" userId="339b946e-f9ca-4040-bc82-18aaec23f2c4" providerId="ADAL" clId="{519F40EA-FB29-49B2-A183-CCD8C07F5254}" dt="2019-04-18T11:29:24.106" v="361" actId="1076"/>
          <ac:spMkLst>
            <pc:docMk/>
            <pc:sldMk cId="958957426" sldId="2143"/>
            <ac:spMk id="9" creationId="{41A501DB-5EE7-4B26-A3DB-4C244FF09321}"/>
          </ac:spMkLst>
        </pc:spChg>
        <pc:picChg chg="del">
          <ac:chgData name="Zhang, Qi" userId="339b946e-f9ca-4040-bc82-18aaec23f2c4" providerId="ADAL" clId="{519F40EA-FB29-49B2-A183-CCD8C07F5254}" dt="2019-04-18T11:25:24.517" v="313" actId="478"/>
          <ac:picMkLst>
            <pc:docMk/>
            <pc:sldMk cId="958957426" sldId="2143"/>
            <ac:picMk id="5" creationId="{D25D7110-E324-4A04-9D3E-4793C185B545}"/>
          </ac:picMkLst>
        </pc:picChg>
        <pc:picChg chg="add mod">
          <ac:chgData name="Zhang, Qi" userId="339b946e-f9ca-4040-bc82-18aaec23f2c4" providerId="ADAL" clId="{519F40EA-FB29-49B2-A183-CCD8C07F5254}" dt="2019-04-18T11:27:20.039" v="350" actId="1076"/>
          <ac:picMkLst>
            <pc:docMk/>
            <pc:sldMk cId="958957426" sldId="2143"/>
            <ac:picMk id="6" creationId="{A4DB9527-35D0-4383-8B90-6F4AE49644C9}"/>
          </ac:picMkLst>
        </pc:picChg>
        <pc:picChg chg="add mod">
          <ac:chgData name="Zhang, Qi" userId="339b946e-f9ca-4040-bc82-18aaec23f2c4" providerId="ADAL" clId="{519F40EA-FB29-49B2-A183-CCD8C07F5254}" dt="2019-04-18T11:28:32.383" v="357" actId="1076"/>
          <ac:picMkLst>
            <pc:docMk/>
            <pc:sldMk cId="958957426" sldId="2143"/>
            <ac:picMk id="7" creationId="{2B2122D6-D162-429F-951C-EF0AADD90A76}"/>
          </ac:picMkLst>
        </pc:picChg>
        <pc:picChg chg="add mod">
          <ac:chgData name="Zhang, Qi" userId="339b946e-f9ca-4040-bc82-18aaec23f2c4" providerId="ADAL" clId="{519F40EA-FB29-49B2-A183-CCD8C07F5254}" dt="2019-04-18T11:28:28.155" v="356" actId="1076"/>
          <ac:picMkLst>
            <pc:docMk/>
            <pc:sldMk cId="958957426" sldId="2143"/>
            <ac:picMk id="8" creationId="{6D70C021-230E-416D-BFD0-8B5D865F4061}"/>
          </ac:picMkLst>
        </pc:picChg>
      </pc:sldChg>
      <pc:sldChg chg="del">
        <pc:chgData name="Zhang, Qi" userId="339b946e-f9ca-4040-bc82-18aaec23f2c4" providerId="ADAL" clId="{519F40EA-FB29-49B2-A183-CCD8C07F5254}" dt="2019-04-18T11:38:36.644" v="471" actId="2696"/>
        <pc:sldMkLst>
          <pc:docMk/>
          <pc:sldMk cId="4262560480" sldId="2144"/>
        </pc:sldMkLst>
      </pc:sldChg>
      <pc:sldChg chg="addSp modSp">
        <pc:chgData name="Zhang, Qi" userId="339b946e-f9ca-4040-bc82-18aaec23f2c4" providerId="ADAL" clId="{519F40EA-FB29-49B2-A183-CCD8C07F5254}" dt="2019-04-18T12:20:56.754" v="525" actId="1076"/>
        <pc:sldMkLst>
          <pc:docMk/>
          <pc:sldMk cId="2633717173" sldId="2150"/>
        </pc:sldMkLst>
        <pc:spChg chg="mod">
          <ac:chgData name="Zhang, Qi" userId="339b946e-f9ca-4040-bc82-18aaec23f2c4" providerId="ADAL" clId="{519F40EA-FB29-49B2-A183-CCD8C07F5254}" dt="2019-04-18T12:20:40.965" v="521" actId="14100"/>
          <ac:spMkLst>
            <pc:docMk/>
            <pc:sldMk cId="2633717173" sldId="2150"/>
            <ac:spMk id="3" creationId="{D86F05D6-D363-49C5-90F7-690BF53F662A}"/>
          </ac:spMkLst>
        </pc:spChg>
        <pc:picChg chg="add mod">
          <ac:chgData name="Zhang, Qi" userId="339b946e-f9ca-4040-bc82-18aaec23f2c4" providerId="ADAL" clId="{519F40EA-FB29-49B2-A183-CCD8C07F5254}" dt="2019-04-18T12:20:56.754" v="525" actId="1076"/>
          <ac:picMkLst>
            <pc:docMk/>
            <pc:sldMk cId="2633717173" sldId="2150"/>
            <ac:picMk id="6" creationId="{03664D9A-16D4-42E3-A55B-E55B7D8FC4C5}"/>
          </ac:picMkLst>
        </pc:picChg>
      </pc:sldChg>
      <pc:sldChg chg="modSp">
        <pc:chgData name="Zhang, Qi" userId="339b946e-f9ca-4040-bc82-18aaec23f2c4" providerId="ADAL" clId="{519F40EA-FB29-49B2-A183-CCD8C07F5254}" dt="2019-04-18T12:21:34.999" v="526" actId="6549"/>
        <pc:sldMkLst>
          <pc:docMk/>
          <pc:sldMk cId="2216255624" sldId="2151"/>
        </pc:sldMkLst>
        <pc:spChg chg="mod">
          <ac:chgData name="Zhang, Qi" userId="339b946e-f9ca-4040-bc82-18aaec23f2c4" providerId="ADAL" clId="{519F40EA-FB29-49B2-A183-CCD8C07F5254}" dt="2019-04-18T12:21:34.999" v="526" actId="6549"/>
          <ac:spMkLst>
            <pc:docMk/>
            <pc:sldMk cId="2216255624" sldId="2151"/>
            <ac:spMk id="3" creationId="{D86F05D6-D363-49C5-90F7-690BF53F662A}"/>
          </ac:spMkLst>
        </pc:spChg>
      </pc:sldChg>
      <pc:sldChg chg="modSp">
        <pc:chgData name="Zhang, Qi" userId="339b946e-f9ca-4040-bc82-18aaec23f2c4" providerId="ADAL" clId="{519F40EA-FB29-49B2-A183-CCD8C07F5254}" dt="2019-04-18T12:22:14.906" v="529" actId="20577"/>
        <pc:sldMkLst>
          <pc:docMk/>
          <pc:sldMk cId="111034223" sldId="2152"/>
        </pc:sldMkLst>
        <pc:spChg chg="mod">
          <ac:chgData name="Zhang, Qi" userId="339b946e-f9ca-4040-bc82-18aaec23f2c4" providerId="ADAL" clId="{519F40EA-FB29-49B2-A183-CCD8C07F5254}" dt="2019-04-18T12:22:14.906" v="529" actId="20577"/>
          <ac:spMkLst>
            <pc:docMk/>
            <pc:sldMk cId="111034223" sldId="2152"/>
            <ac:spMk id="3" creationId="{D86F05D6-D363-49C5-90F7-690BF53F662A}"/>
          </ac:spMkLst>
        </pc:spChg>
      </pc:sldChg>
      <pc:sldChg chg="addSp delSp modSp">
        <pc:chgData name="Zhang, Qi" userId="339b946e-f9ca-4040-bc82-18aaec23f2c4" providerId="ADAL" clId="{519F40EA-FB29-49B2-A183-CCD8C07F5254}" dt="2019-04-18T12:28:23.078" v="568" actId="14100"/>
        <pc:sldMkLst>
          <pc:docMk/>
          <pc:sldMk cId="2471134558" sldId="2153"/>
        </pc:sldMkLst>
        <pc:spChg chg="mod">
          <ac:chgData name="Zhang, Qi" userId="339b946e-f9ca-4040-bc82-18aaec23f2c4" providerId="ADAL" clId="{519F40EA-FB29-49B2-A183-CCD8C07F5254}" dt="2019-04-18T12:27:30.850" v="553" actId="27636"/>
          <ac:spMkLst>
            <pc:docMk/>
            <pc:sldMk cId="2471134558" sldId="2153"/>
            <ac:spMk id="3" creationId="{D86F05D6-D363-49C5-90F7-690BF53F662A}"/>
          </ac:spMkLst>
        </pc:spChg>
        <pc:spChg chg="add del mod">
          <ac:chgData name="Zhang, Qi" userId="339b946e-f9ca-4040-bc82-18aaec23f2c4" providerId="ADAL" clId="{519F40EA-FB29-49B2-A183-CCD8C07F5254}" dt="2019-04-18T12:28:04.863" v="561" actId="478"/>
          <ac:spMkLst>
            <pc:docMk/>
            <pc:sldMk cId="2471134558" sldId="2153"/>
            <ac:spMk id="7" creationId="{F0A58CBF-935C-4E4C-B978-FB95876FA99F}"/>
          </ac:spMkLst>
        </pc:spChg>
        <pc:spChg chg="add mod">
          <ac:chgData name="Zhang, Qi" userId="339b946e-f9ca-4040-bc82-18aaec23f2c4" providerId="ADAL" clId="{519F40EA-FB29-49B2-A183-CCD8C07F5254}" dt="2019-04-18T12:28:23.078" v="568" actId="14100"/>
          <ac:spMkLst>
            <pc:docMk/>
            <pc:sldMk cId="2471134558" sldId="2153"/>
            <ac:spMk id="8" creationId="{32DDB284-1BF9-4A93-A229-1AC458F32772}"/>
          </ac:spMkLst>
        </pc:spChg>
        <pc:picChg chg="mod">
          <ac:chgData name="Zhang, Qi" userId="339b946e-f9ca-4040-bc82-18aaec23f2c4" providerId="ADAL" clId="{519F40EA-FB29-49B2-A183-CCD8C07F5254}" dt="2019-04-18T12:27:40.991" v="556" actId="1076"/>
          <ac:picMkLst>
            <pc:docMk/>
            <pc:sldMk cId="2471134558" sldId="2153"/>
            <ac:picMk id="5" creationId="{3AD7E848-2BA9-4287-B4C5-145141CC8B9A}"/>
          </ac:picMkLst>
        </pc:picChg>
        <pc:picChg chg="add mod">
          <ac:chgData name="Zhang, Qi" userId="339b946e-f9ca-4040-bc82-18aaec23f2c4" providerId="ADAL" clId="{519F40EA-FB29-49B2-A183-CCD8C07F5254}" dt="2019-04-18T12:27:46.955" v="559" actId="1076"/>
          <ac:picMkLst>
            <pc:docMk/>
            <pc:sldMk cId="2471134558" sldId="2153"/>
            <ac:picMk id="6" creationId="{BB42F5D0-CD20-42C1-A02A-E85617EA9B09}"/>
          </ac:picMkLst>
        </pc:picChg>
      </pc:sldChg>
      <pc:sldChg chg="addSp modSp">
        <pc:chgData name="Zhang, Qi" userId="339b946e-f9ca-4040-bc82-18aaec23f2c4" providerId="ADAL" clId="{519F40EA-FB29-49B2-A183-CCD8C07F5254}" dt="2019-04-18T13:06:44.444" v="594" actId="1076"/>
        <pc:sldMkLst>
          <pc:docMk/>
          <pc:sldMk cId="155840708" sldId="2155"/>
        </pc:sldMkLst>
        <pc:spChg chg="mod">
          <ac:chgData name="Zhang, Qi" userId="339b946e-f9ca-4040-bc82-18aaec23f2c4" providerId="ADAL" clId="{519F40EA-FB29-49B2-A183-CCD8C07F5254}" dt="2019-04-18T13:06:33.942" v="588" actId="1076"/>
          <ac:spMkLst>
            <pc:docMk/>
            <pc:sldMk cId="155840708" sldId="2155"/>
            <ac:spMk id="3" creationId="{D86F05D6-D363-49C5-90F7-690BF53F662A}"/>
          </ac:spMkLst>
        </pc:spChg>
        <pc:picChg chg="mod">
          <ac:chgData name="Zhang, Qi" userId="339b946e-f9ca-4040-bc82-18aaec23f2c4" providerId="ADAL" clId="{519F40EA-FB29-49B2-A183-CCD8C07F5254}" dt="2019-04-18T13:06:44.444" v="594" actId="1076"/>
          <ac:picMkLst>
            <pc:docMk/>
            <pc:sldMk cId="155840708" sldId="2155"/>
            <ac:picMk id="5" creationId="{E77ADF92-3BDD-4786-A004-BE0CD49BFF3B}"/>
          </ac:picMkLst>
        </pc:picChg>
        <pc:picChg chg="add mod">
          <ac:chgData name="Zhang, Qi" userId="339b946e-f9ca-4040-bc82-18aaec23f2c4" providerId="ADAL" clId="{519F40EA-FB29-49B2-A183-CCD8C07F5254}" dt="2019-04-18T13:06:42.204" v="592" actId="1076"/>
          <ac:picMkLst>
            <pc:docMk/>
            <pc:sldMk cId="155840708" sldId="2155"/>
            <ac:picMk id="6" creationId="{A097CA17-E054-47AF-BD59-B85E6C35B55E}"/>
          </ac:picMkLst>
        </pc:picChg>
      </pc:sldChg>
      <pc:sldChg chg="addSp modSp">
        <pc:chgData name="Zhang, Qi" userId="339b946e-f9ca-4040-bc82-18aaec23f2c4" providerId="ADAL" clId="{519F40EA-FB29-49B2-A183-CCD8C07F5254}" dt="2019-04-18T13:17:02.403" v="627" actId="1076"/>
        <pc:sldMkLst>
          <pc:docMk/>
          <pc:sldMk cId="1095261542" sldId="2156"/>
        </pc:sldMkLst>
        <pc:spChg chg="mod">
          <ac:chgData name="Zhang, Qi" userId="339b946e-f9ca-4040-bc82-18aaec23f2c4" providerId="ADAL" clId="{519F40EA-FB29-49B2-A183-CCD8C07F5254}" dt="2019-04-18T13:16:56.208" v="625" actId="255"/>
          <ac:spMkLst>
            <pc:docMk/>
            <pc:sldMk cId="1095261542" sldId="2156"/>
            <ac:spMk id="3" creationId="{D86F05D6-D363-49C5-90F7-690BF53F662A}"/>
          </ac:spMkLst>
        </pc:spChg>
        <pc:spChg chg="mod">
          <ac:chgData name="Zhang, Qi" userId="339b946e-f9ca-4040-bc82-18aaec23f2c4" providerId="ADAL" clId="{519F40EA-FB29-49B2-A183-CCD8C07F5254}" dt="2019-04-18T13:17:00.096" v="626" actId="14100"/>
          <ac:spMkLst>
            <pc:docMk/>
            <pc:sldMk cId="1095261542" sldId="2156"/>
            <ac:spMk id="6" creationId="{83D75C3F-FDEC-4BD7-931C-C89F53AB17A0}"/>
          </ac:spMkLst>
        </pc:spChg>
        <pc:spChg chg="add mod">
          <ac:chgData name="Zhang, Qi" userId="339b946e-f9ca-4040-bc82-18aaec23f2c4" providerId="ADAL" clId="{519F40EA-FB29-49B2-A183-CCD8C07F5254}" dt="2019-04-18T13:16:00.238" v="613" actId="1076"/>
          <ac:spMkLst>
            <pc:docMk/>
            <pc:sldMk cId="1095261542" sldId="2156"/>
            <ac:spMk id="7" creationId="{733DD044-38EF-4B12-B33A-52EC3DED7EEB}"/>
          </ac:spMkLst>
        </pc:spChg>
        <pc:picChg chg="mod">
          <ac:chgData name="Zhang, Qi" userId="339b946e-f9ca-4040-bc82-18aaec23f2c4" providerId="ADAL" clId="{519F40EA-FB29-49B2-A183-CCD8C07F5254}" dt="2019-04-18T13:15:47.855" v="610" actId="1076"/>
          <ac:picMkLst>
            <pc:docMk/>
            <pc:sldMk cId="1095261542" sldId="2156"/>
            <ac:picMk id="5" creationId="{72809461-FDC7-4A30-A3F6-02657A7A1ED7}"/>
          </ac:picMkLst>
        </pc:picChg>
        <pc:picChg chg="add mod">
          <ac:chgData name="Zhang, Qi" userId="339b946e-f9ca-4040-bc82-18aaec23f2c4" providerId="ADAL" clId="{519F40EA-FB29-49B2-A183-CCD8C07F5254}" dt="2019-04-18T13:16:17.469" v="618" actId="1076"/>
          <ac:picMkLst>
            <pc:docMk/>
            <pc:sldMk cId="1095261542" sldId="2156"/>
            <ac:picMk id="8" creationId="{FA75A49E-2367-4016-9256-D85564BD7DA3}"/>
          </ac:picMkLst>
        </pc:picChg>
        <pc:cxnChg chg="add mod">
          <ac:chgData name="Zhang, Qi" userId="339b946e-f9ca-4040-bc82-18aaec23f2c4" providerId="ADAL" clId="{519F40EA-FB29-49B2-A183-CCD8C07F5254}" dt="2019-04-18T13:17:02.403" v="627" actId="1076"/>
          <ac:cxnSpMkLst>
            <pc:docMk/>
            <pc:sldMk cId="1095261542" sldId="2156"/>
            <ac:cxnSpMk id="10" creationId="{6B2C3E2C-8BBD-446D-9612-7D9F59753F0D}"/>
          </ac:cxnSpMkLst>
        </pc:cxnChg>
      </pc:sldChg>
      <pc:sldChg chg="modSp">
        <pc:chgData name="Zhang, Qi" userId="339b946e-f9ca-4040-bc82-18aaec23f2c4" providerId="ADAL" clId="{519F40EA-FB29-49B2-A183-CCD8C07F5254}" dt="2019-04-18T13:17:57.829" v="628" actId="20577"/>
        <pc:sldMkLst>
          <pc:docMk/>
          <pc:sldMk cId="921683413" sldId="2157"/>
        </pc:sldMkLst>
        <pc:spChg chg="mod">
          <ac:chgData name="Zhang, Qi" userId="339b946e-f9ca-4040-bc82-18aaec23f2c4" providerId="ADAL" clId="{519F40EA-FB29-49B2-A183-CCD8C07F5254}" dt="2019-04-18T13:17:57.829" v="628" actId="20577"/>
          <ac:spMkLst>
            <pc:docMk/>
            <pc:sldMk cId="921683413" sldId="2157"/>
            <ac:spMk id="3" creationId="{D86F05D6-D363-49C5-90F7-690BF53F662A}"/>
          </ac:spMkLst>
        </pc:spChg>
      </pc:sldChg>
      <pc:sldChg chg="addSp modSp">
        <pc:chgData name="Zhang, Qi" userId="339b946e-f9ca-4040-bc82-18aaec23f2c4" providerId="ADAL" clId="{519F40EA-FB29-49B2-A183-CCD8C07F5254}" dt="2019-04-18T13:23:01.171" v="629" actId="20577"/>
        <pc:sldMkLst>
          <pc:docMk/>
          <pc:sldMk cId="2708039524" sldId="2160"/>
        </pc:sldMkLst>
        <pc:spChg chg="mod">
          <ac:chgData name="Zhang, Qi" userId="339b946e-f9ca-4040-bc82-18aaec23f2c4" providerId="ADAL" clId="{519F40EA-FB29-49B2-A183-CCD8C07F5254}" dt="2019-04-18T13:23:01.171" v="629" actId="20577"/>
          <ac:spMkLst>
            <pc:docMk/>
            <pc:sldMk cId="2708039524" sldId="2160"/>
            <ac:spMk id="3" creationId="{D86F05D6-D363-49C5-90F7-690BF53F662A}"/>
          </ac:spMkLst>
        </pc:spChg>
        <pc:spChg chg="mod">
          <ac:chgData name="Zhang, Qi" userId="339b946e-f9ca-4040-bc82-18aaec23f2c4" providerId="ADAL" clId="{519F40EA-FB29-49B2-A183-CCD8C07F5254}" dt="2019-04-18T13:14:20.908" v="599" actId="1076"/>
          <ac:spMkLst>
            <pc:docMk/>
            <pc:sldMk cId="2708039524" sldId="2160"/>
            <ac:spMk id="6" creationId="{10EA32E8-5805-4F03-9738-B2CACA1881BE}"/>
          </ac:spMkLst>
        </pc:spChg>
        <pc:spChg chg="add mod">
          <ac:chgData name="Zhang, Qi" userId="339b946e-f9ca-4040-bc82-18aaec23f2c4" providerId="ADAL" clId="{519F40EA-FB29-49B2-A183-CCD8C07F5254}" dt="2019-04-18T13:14:58.301" v="608" actId="403"/>
          <ac:spMkLst>
            <pc:docMk/>
            <pc:sldMk cId="2708039524" sldId="2160"/>
            <ac:spMk id="8" creationId="{1537D5FD-ED3F-44C0-AB8C-2187B9DC4C54}"/>
          </ac:spMkLst>
        </pc:spChg>
        <pc:picChg chg="mod">
          <ac:chgData name="Zhang, Qi" userId="339b946e-f9ca-4040-bc82-18aaec23f2c4" providerId="ADAL" clId="{519F40EA-FB29-49B2-A183-CCD8C07F5254}" dt="2019-04-18T13:14:08.267" v="596" actId="1076"/>
          <ac:picMkLst>
            <pc:docMk/>
            <pc:sldMk cId="2708039524" sldId="2160"/>
            <ac:picMk id="5" creationId="{9EEDA04F-A814-44C6-B80B-5C578323696A}"/>
          </ac:picMkLst>
        </pc:picChg>
        <pc:picChg chg="add mod">
          <ac:chgData name="Zhang, Qi" userId="339b946e-f9ca-4040-bc82-18aaec23f2c4" providerId="ADAL" clId="{519F40EA-FB29-49B2-A183-CCD8C07F5254}" dt="2019-04-18T13:15:03.538" v="609" actId="1076"/>
          <ac:picMkLst>
            <pc:docMk/>
            <pc:sldMk cId="2708039524" sldId="2160"/>
            <ac:picMk id="7" creationId="{7D55DE75-A6EF-4E00-B07D-A5A9670C52AF}"/>
          </ac:picMkLst>
        </pc:picChg>
      </pc:sldChg>
      <pc:sldChg chg="addSp modSp">
        <pc:chgData name="Zhang, Qi" userId="339b946e-f9ca-4040-bc82-18aaec23f2c4" providerId="ADAL" clId="{519F40EA-FB29-49B2-A183-CCD8C07F5254}" dt="2019-04-18T13:26:04.183" v="647" actId="1076"/>
        <pc:sldMkLst>
          <pc:docMk/>
          <pc:sldMk cId="265274210" sldId="2161"/>
        </pc:sldMkLst>
        <pc:spChg chg="mod">
          <ac:chgData name="Zhang, Qi" userId="339b946e-f9ca-4040-bc82-18aaec23f2c4" providerId="ADAL" clId="{519F40EA-FB29-49B2-A183-CCD8C07F5254}" dt="2019-04-18T13:25:32.788" v="639" actId="14100"/>
          <ac:spMkLst>
            <pc:docMk/>
            <pc:sldMk cId="265274210" sldId="2161"/>
            <ac:spMk id="3" creationId="{D86F05D6-D363-49C5-90F7-690BF53F662A}"/>
          </ac:spMkLst>
        </pc:spChg>
        <pc:spChg chg="add mod">
          <ac:chgData name="Zhang, Qi" userId="339b946e-f9ca-4040-bc82-18aaec23f2c4" providerId="ADAL" clId="{519F40EA-FB29-49B2-A183-CCD8C07F5254}" dt="2019-04-18T13:26:04.183" v="647" actId="1076"/>
          <ac:spMkLst>
            <pc:docMk/>
            <pc:sldMk cId="265274210" sldId="2161"/>
            <ac:spMk id="5" creationId="{BCF55BB7-0EFF-4A71-85C8-C6E32B04A5ED}"/>
          </ac:spMkLst>
        </pc:spChg>
      </pc:sldChg>
      <pc:sldChg chg="addSp modSp">
        <pc:chgData name="Zhang, Qi" userId="339b946e-f9ca-4040-bc82-18aaec23f2c4" providerId="ADAL" clId="{519F40EA-FB29-49B2-A183-CCD8C07F5254}" dt="2019-04-18T13:31:21.165" v="661" actId="1076"/>
        <pc:sldMkLst>
          <pc:docMk/>
          <pc:sldMk cId="3559797347" sldId="2163"/>
        </pc:sldMkLst>
        <pc:spChg chg="mod">
          <ac:chgData name="Zhang, Qi" userId="339b946e-f9ca-4040-bc82-18aaec23f2c4" providerId="ADAL" clId="{519F40EA-FB29-49B2-A183-CCD8C07F5254}" dt="2019-04-18T13:29:58.767" v="653" actId="14100"/>
          <ac:spMkLst>
            <pc:docMk/>
            <pc:sldMk cId="3559797347" sldId="2163"/>
            <ac:spMk id="3" creationId="{D86F05D6-D363-49C5-90F7-690BF53F662A}"/>
          </ac:spMkLst>
        </pc:spChg>
        <pc:picChg chg="add mod">
          <ac:chgData name="Zhang, Qi" userId="339b946e-f9ca-4040-bc82-18aaec23f2c4" providerId="ADAL" clId="{519F40EA-FB29-49B2-A183-CCD8C07F5254}" dt="2019-04-18T13:31:18.156" v="660" actId="1076"/>
          <ac:picMkLst>
            <pc:docMk/>
            <pc:sldMk cId="3559797347" sldId="2163"/>
            <ac:picMk id="5" creationId="{79557453-9BF2-4B20-9005-14612AE9350D}"/>
          </ac:picMkLst>
        </pc:picChg>
        <pc:picChg chg="add mod">
          <ac:chgData name="Zhang, Qi" userId="339b946e-f9ca-4040-bc82-18aaec23f2c4" providerId="ADAL" clId="{519F40EA-FB29-49B2-A183-CCD8C07F5254}" dt="2019-04-18T13:31:21.165" v="661" actId="1076"/>
          <ac:picMkLst>
            <pc:docMk/>
            <pc:sldMk cId="3559797347" sldId="2163"/>
            <ac:picMk id="6" creationId="{13700623-C676-4534-8C77-3C1C84CBE982}"/>
          </ac:picMkLst>
        </pc:picChg>
      </pc:sldChg>
      <pc:sldChg chg="modSp">
        <pc:chgData name="Zhang, Qi" userId="339b946e-f9ca-4040-bc82-18aaec23f2c4" providerId="ADAL" clId="{519F40EA-FB29-49B2-A183-CCD8C07F5254}" dt="2019-04-18T13:33:12.697" v="666" actId="6549"/>
        <pc:sldMkLst>
          <pc:docMk/>
          <pc:sldMk cId="3061307657" sldId="2164"/>
        </pc:sldMkLst>
        <pc:spChg chg="mod">
          <ac:chgData name="Zhang, Qi" userId="339b946e-f9ca-4040-bc82-18aaec23f2c4" providerId="ADAL" clId="{519F40EA-FB29-49B2-A183-CCD8C07F5254}" dt="2019-04-18T13:32:26.118" v="664" actId="14100"/>
          <ac:spMkLst>
            <pc:docMk/>
            <pc:sldMk cId="3061307657" sldId="2164"/>
            <ac:spMk id="2" creationId="{95729A57-5060-44E1-B540-9277923F3ADE}"/>
          </ac:spMkLst>
        </pc:spChg>
        <pc:spChg chg="mod">
          <ac:chgData name="Zhang, Qi" userId="339b946e-f9ca-4040-bc82-18aaec23f2c4" providerId="ADAL" clId="{519F40EA-FB29-49B2-A183-CCD8C07F5254}" dt="2019-04-18T13:33:12.697" v="666" actId="6549"/>
          <ac:spMkLst>
            <pc:docMk/>
            <pc:sldMk cId="3061307657" sldId="2164"/>
            <ac:spMk id="3" creationId="{D86F05D6-D363-49C5-90F7-690BF53F662A}"/>
          </ac:spMkLst>
        </pc:spChg>
      </pc:sldChg>
      <pc:sldChg chg="modSp">
        <pc:chgData name="Zhang, Qi" userId="339b946e-f9ca-4040-bc82-18aaec23f2c4" providerId="ADAL" clId="{519F40EA-FB29-49B2-A183-CCD8C07F5254}" dt="2019-04-18T13:35:02.405" v="669" actId="6549"/>
        <pc:sldMkLst>
          <pc:docMk/>
          <pc:sldMk cId="4014211300" sldId="2166"/>
        </pc:sldMkLst>
        <pc:spChg chg="mod">
          <ac:chgData name="Zhang, Qi" userId="339b946e-f9ca-4040-bc82-18aaec23f2c4" providerId="ADAL" clId="{519F40EA-FB29-49B2-A183-CCD8C07F5254}" dt="2019-04-18T13:35:02.405" v="669" actId="6549"/>
          <ac:spMkLst>
            <pc:docMk/>
            <pc:sldMk cId="4014211300" sldId="2166"/>
            <ac:spMk id="3" creationId="{D86F05D6-D363-49C5-90F7-690BF53F662A}"/>
          </ac:spMkLst>
        </pc:spChg>
        <pc:picChg chg="mod">
          <ac:chgData name="Zhang, Qi" userId="339b946e-f9ca-4040-bc82-18aaec23f2c4" providerId="ADAL" clId="{519F40EA-FB29-49B2-A183-CCD8C07F5254}" dt="2019-04-18T13:34:22.433" v="668" actId="1076"/>
          <ac:picMkLst>
            <pc:docMk/>
            <pc:sldMk cId="4014211300" sldId="2166"/>
            <ac:picMk id="5" creationId="{50B2869B-B10E-474A-AFDF-ED0A299B38C2}"/>
          </ac:picMkLst>
        </pc:picChg>
      </pc:sldChg>
      <pc:sldChg chg="addSp delSp modSp">
        <pc:chgData name="Zhang, Qi" userId="339b946e-f9ca-4040-bc82-18aaec23f2c4" providerId="ADAL" clId="{519F40EA-FB29-49B2-A183-CCD8C07F5254}" dt="2019-04-18T13:39:54.821" v="685" actId="14100"/>
        <pc:sldMkLst>
          <pc:docMk/>
          <pc:sldMk cId="1419881826" sldId="2167"/>
        </pc:sldMkLst>
        <pc:spChg chg="mod">
          <ac:chgData name="Zhang, Qi" userId="339b946e-f9ca-4040-bc82-18aaec23f2c4" providerId="ADAL" clId="{519F40EA-FB29-49B2-A183-CCD8C07F5254}" dt="2019-04-18T13:37:44.915" v="677" actId="14100"/>
          <ac:spMkLst>
            <pc:docMk/>
            <pc:sldMk cId="1419881826" sldId="2167"/>
            <ac:spMk id="3" creationId="{D86F05D6-D363-49C5-90F7-690BF53F662A}"/>
          </ac:spMkLst>
        </pc:spChg>
        <pc:picChg chg="add mod">
          <ac:chgData name="Zhang, Qi" userId="339b946e-f9ca-4040-bc82-18aaec23f2c4" providerId="ADAL" clId="{519F40EA-FB29-49B2-A183-CCD8C07F5254}" dt="2019-04-18T13:39:54.821" v="685" actId="14100"/>
          <ac:picMkLst>
            <pc:docMk/>
            <pc:sldMk cId="1419881826" sldId="2167"/>
            <ac:picMk id="5" creationId="{EE838FD2-AA98-4FA9-A054-10D99EA9FA84}"/>
          </ac:picMkLst>
        </pc:picChg>
        <pc:picChg chg="add del mod">
          <ac:chgData name="Zhang, Qi" userId="339b946e-f9ca-4040-bc82-18aaec23f2c4" providerId="ADAL" clId="{519F40EA-FB29-49B2-A183-CCD8C07F5254}" dt="2019-04-18T13:39:43.232" v="678" actId="478"/>
          <ac:picMkLst>
            <pc:docMk/>
            <pc:sldMk cId="1419881826" sldId="2167"/>
            <ac:picMk id="6" creationId="{61F584B9-A78A-4848-BAC5-27DEDF981C72}"/>
          </ac:picMkLst>
        </pc:picChg>
        <pc:picChg chg="add mod">
          <ac:chgData name="Zhang, Qi" userId="339b946e-f9ca-4040-bc82-18aaec23f2c4" providerId="ADAL" clId="{519F40EA-FB29-49B2-A183-CCD8C07F5254}" dt="2019-04-18T13:39:51.686" v="683" actId="1076"/>
          <ac:picMkLst>
            <pc:docMk/>
            <pc:sldMk cId="1419881826" sldId="2167"/>
            <ac:picMk id="7" creationId="{9CE0D1AD-484E-49D8-BACC-44838E8BC809}"/>
          </ac:picMkLst>
        </pc:picChg>
      </pc:sldChg>
      <pc:sldChg chg="addSp modSp">
        <pc:chgData name="Zhang, Qi" userId="339b946e-f9ca-4040-bc82-18aaec23f2c4" providerId="ADAL" clId="{519F40EA-FB29-49B2-A183-CCD8C07F5254}" dt="2019-04-18T13:51:53.766" v="704" actId="207"/>
        <pc:sldMkLst>
          <pc:docMk/>
          <pc:sldMk cId="1282053094" sldId="2168"/>
        </pc:sldMkLst>
        <pc:spChg chg="mod">
          <ac:chgData name="Zhang, Qi" userId="339b946e-f9ca-4040-bc82-18aaec23f2c4" providerId="ADAL" clId="{519F40EA-FB29-49B2-A183-CCD8C07F5254}" dt="2019-04-18T13:43:05.775" v="696" actId="14100"/>
          <ac:spMkLst>
            <pc:docMk/>
            <pc:sldMk cId="1282053094" sldId="2168"/>
            <ac:spMk id="2" creationId="{95729A57-5060-44E1-B540-9277923F3ADE}"/>
          </ac:spMkLst>
        </pc:spChg>
        <pc:spChg chg="mod">
          <ac:chgData name="Zhang, Qi" userId="339b946e-f9ca-4040-bc82-18aaec23f2c4" providerId="ADAL" clId="{519F40EA-FB29-49B2-A183-CCD8C07F5254}" dt="2019-04-18T13:51:53.766" v="704" actId="207"/>
          <ac:spMkLst>
            <pc:docMk/>
            <pc:sldMk cId="1282053094" sldId="2168"/>
            <ac:spMk id="3" creationId="{D86F05D6-D363-49C5-90F7-690BF53F662A}"/>
          </ac:spMkLst>
        </pc:spChg>
        <pc:picChg chg="add mod">
          <ac:chgData name="Zhang, Qi" userId="339b946e-f9ca-4040-bc82-18aaec23f2c4" providerId="ADAL" clId="{519F40EA-FB29-49B2-A183-CCD8C07F5254}" dt="2019-04-18T13:43:23.072" v="701" actId="1076"/>
          <ac:picMkLst>
            <pc:docMk/>
            <pc:sldMk cId="1282053094" sldId="2168"/>
            <ac:picMk id="5" creationId="{85E2FC8B-92CF-46EB-9F32-C1C7991AEFF7}"/>
          </ac:picMkLst>
        </pc:picChg>
        <pc:picChg chg="add mod">
          <ac:chgData name="Zhang, Qi" userId="339b946e-f9ca-4040-bc82-18aaec23f2c4" providerId="ADAL" clId="{519F40EA-FB29-49B2-A183-CCD8C07F5254}" dt="2019-04-18T13:43:26.848" v="703" actId="14100"/>
          <ac:picMkLst>
            <pc:docMk/>
            <pc:sldMk cId="1282053094" sldId="2168"/>
            <ac:picMk id="6" creationId="{C8D46DA9-714C-43D6-8C0C-3234AF83D9DC}"/>
          </ac:picMkLst>
        </pc:picChg>
      </pc:sldChg>
      <pc:sldChg chg="addSp delSp modSp">
        <pc:chgData name="Zhang, Qi" userId="339b946e-f9ca-4040-bc82-18aaec23f2c4" providerId="ADAL" clId="{519F40EA-FB29-49B2-A183-CCD8C07F5254}" dt="2019-04-18T13:59:49.134" v="745" actId="1076"/>
        <pc:sldMkLst>
          <pc:docMk/>
          <pc:sldMk cId="2923220816" sldId="2170"/>
        </pc:sldMkLst>
        <pc:spChg chg="mod">
          <ac:chgData name="Zhang, Qi" userId="339b946e-f9ca-4040-bc82-18aaec23f2c4" providerId="ADAL" clId="{519F40EA-FB29-49B2-A183-CCD8C07F5254}" dt="2019-04-18T13:57:40.217" v="724" actId="14100"/>
          <ac:spMkLst>
            <pc:docMk/>
            <pc:sldMk cId="2923220816" sldId="2170"/>
            <ac:spMk id="2" creationId="{95729A57-5060-44E1-B540-9277923F3ADE}"/>
          </ac:spMkLst>
        </pc:spChg>
        <pc:spChg chg="mod">
          <ac:chgData name="Zhang, Qi" userId="339b946e-f9ca-4040-bc82-18aaec23f2c4" providerId="ADAL" clId="{519F40EA-FB29-49B2-A183-CCD8C07F5254}" dt="2019-04-18T13:59:49.134" v="745" actId="1076"/>
          <ac:spMkLst>
            <pc:docMk/>
            <pc:sldMk cId="2923220816" sldId="2170"/>
            <ac:spMk id="3" creationId="{D86F05D6-D363-49C5-90F7-690BF53F662A}"/>
          </ac:spMkLst>
        </pc:spChg>
        <pc:picChg chg="add del mod">
          <ac:chgData name="Zhang, Qi" userId="339b946e-f9ca-4040-bc82-18aaec23f2c4" providerId="ADAL" clId="{519F40EA-FB29-49B2-A183-CCD8C07F5254}" dt="2019-04-18T13:55:18.298" v="713" actId="478"/>
          <ac:picMkLst>
            <pc:docMk/>
            <pc:sldMk cId="2923220816" sldId="2170"/>
            <ac:picMk id="5" creationId="{1FB2DA3C-D7EA-4609-93FA-E64C208C1CB9}"/>
          </ac:picMkLst>
        </pc:picChg>
        <pc:picChg chg="del">
          <ac:chgData name="Zhang, Qi" userId="339b946e-f9ca-4040-bc82-18aaec23f2c4" providerId="ADAL" clId="{519F40EA-FB29-49B2-A183-CCD8C07F5254}" dt="2019-04-18T13:54:38.098" v="705" actId="478"/>
          <ac:picMkLst>
            <pc:docMk/>
            <pc:sldMk cId="2923220816" sldId="2170"/>
            <ac:picMk id="6" creationId="{5F4A1BDF-31D6-4C41-AA15-EBE0E943FC1E}"/>
          </ac:picMkLst>
        </pc:picChg>
        <pc:picChg chg="add mod">
          <ac:chgData name="Zhang, Qi" userId="339b946e-f9ca-4040-bc82-18aaec23f2c4" providerId="ADAL" clId="{519F40EA-FB29-49B2-A183-CCD8C07F5254}" dt="2019-04-18T13:58:11.861" v="739" actId="1076"/>
          <ac:picMkLst>
            <pc:docMk/>
            <pc:sldMk cId="2923220816" sldId="2170"/>
            <ac:picMk id="7" creationId="{247D0A50-9705-41D2-A9F5-5E38EB1BC2F5}"/>
          </ac:picMkLst>
        </pc:picChg>
        <pc:picChg chg="add mod">
          <ac:chgData name="Zhang, Qi" userId="339b946e-f9ca-4040-bc82-18aaec23f2c4" providerId="ADAL" clId="{519F40EA-FB29-49B2-A183-CCD8C07F5254}" dt="2019-04-18T13:58:13.280" v="740" actId="1076"/>
          <ac:picMkLst>
            <pc:docMk/>
            <pc:sldMk cId="2923220816" sldId="2170"/>
            <ac:picMk id="8" creationId="{FE9C9724-2DA1-405F-8540-B9A44042CD2F}"/>
          </ac:picMkLst>
        </pc:picChg>
        <pc:picChg chg="add mod">
          <ac:chgData name="Zhang, Qi" userId="339b946e-f9ca-4040-bc82-18aaec23f2c4" providerId="ADAL" clId="{519F40EA-FB29-49B2-A183-CCD8C07F5254}" dt="2019-04-18T13:59:07.726" v="744" actId="14100"/>
          <ac:picMkLst>
            <pc:docMk/>
            <pc:sldMk cId="2923220816" sldId="2170"/>
            <ac:picMk id="9" creationId="{6B26BABD-D484-421C-8B6B-8A4C2C7039D6}"/>
          </ac:picMkLst>
        </pc:picChg>
      </pc:sldChg>
      <pc:sldChg chg="addSp delSp modSp">
        <pc:chgData name="Zhang, Qi" userId="339b946e-f9ca-4040-bc82-18aaec23f2c4" providerId="ADAL" clId="{519F40EA-FB29-49B2-A183-CCD8C07F5254}" dt="2019-04-18T14:04:04.313" v="751" actId="1076"/>
        <pc:sldMkLst>
          <pc:docMk/>
          <pc:sldMk cId="893153516" sldId="2171"/>
        </pc:sldMkLst>
        <pc:spChg chg="mod">
          <ac:chgData name="Zhang, Qi" userId="339b946e-f9ca-4040-bc82-18aaec23f2c4" providerId="ADAL" clId="{519F40EA-FB29-49B2-A183-CCD8C07F5254}" dt="2019-04-18T10:10:11.385" v="12" actId="1076"/>
          <ac:spMkLst>
            <pc:docMk/>
            <pc:sldMk cId="893153516" sldId="2171"/>
            <ac:spMk id="2" creationId="{95729A57-5060-44E1-B540-9277923F3ADE}"/>
          </ac:spMkLst>
        </pc:spChg>
        <pc:spChg chg="mod">
          <ac:chgData name="Zhang, Qi" userId="339b946e-f9ca-4040-bc82-18aaec23f2c4" providerId="ADAL" clId="{519F40EA-FB29-49B2-A183-CCD8C07F5254}" dt="2019-04-18T10:10:14.382" v="13" actId="14100"/>
          <ac:spMkLst>
            <pc:docMk/>
            <pc:sldMk cId="893153516" sldId="2171"/>
            <ac:spMk id="3" creationId="{D86F05D6-D363-49C5-90F7-690BF53F662A}"/>
          </ac:spMkLst>
        </pc:spChg>
        <pc:grpChg chg="add mod">
          <ac:chgData name="Zhang, Qi" userId="339b946e-f9ca-4040-bc82-18aaec23f2c4" providerId="ADAL" clId="{519F40EA-FB29-49B2-A183-CCD8C07F5254}" dt="2019-04-18T14:04:04.313" v="751" actId="1076"/>
          <ac:grpSpMkLst>
            <pc:docMk/>
            <pc:sldMk cId="893153516" sldId="2171"/>
            <ac:grpSpMk id="11" creationId="{D50CEBA2-B962-44A2-87F9-B845FBF03659}"/>
          </ac:grpSpMkLst>
        </pc:grpChg>
        <pc:picChg chg="add del mod">
          <ac:chgData name="Zhang, Qi" userId="339b946e-f9ca-4040-bc82-18aaec23f2c4" providerId="ADAL" clId="{519F40EA-FB29-49B2-A183-CCD8C07F5254}" dt="2019-04-18T10:14:29.920" v="25" actId="478"/>
          <ac:picMkLst>
            <pc:docMk/>
            <pc:sldMk cId="893153516" sldId="2171"/>
            <ac:picMk id="5" creationId="{D7BD106A-6EA6-44F2-80F7-6401F8AC80A0}"/>
          </ac:picMkLst>
        </pc:picChg>
        <pc:picChg chg="mod">
          <ac:chgData name="Zhang, Qi" userId="339b946e-f9ca-4040-bc82-18aaec23f2c4" providerId="ADAL" clId="{519F40EA-FB29-49B2-A183-CCD8C07F5254}" dt="2019-04-18T14:04:02.559" v="750" actId="1076"/>
          <ac:picMkLst>
            <pc:docMk/>
            <pc:sldMk cId="893153516" sldId="2171"/>
            <ac:picMk id="6" creationId="{803AF3CC-F9DD-44D3-A800-CEC6ECC31CB9}"/>
          </ac:picMkLst>
        </pc:picChg>
        <pc:picChg chg="mod">
          <ac:chgData name="Zhang, Qi" userId="339b946e-f9ca-4040-bc82-18aaec23f2c4" providerId="ADAL" clId="{519F40EA-FB29-49B2-A183-CCD8C07F5254}" dt="2019-04-18T14:04:01.004" v="749" actId="1076"/>
          <ac:picMkLst>
            <pc:docMk/>
            <pc:sldMk cId="893153516" sldId="2171"/>
            <ac:picMk id="7" creationId="{D5472376-7EAB-42EB-A26C-5289482F1E74}"/>
          </ac:picMkLst>
        </pc:picChg>
        <pc:picChg chg="add del mod">
          <ac:chgData name="Zhang, Qi" userId="339b946e-f9ca-4040-bc82-18aaec23f2c4" providerId="ADAL" clId="{519F40EA-FB29-49B2-A183-CCD8C07F5254}" dt="2019-04-18T10:15:04.162" v="37" actId="478"/>
          <ac:picMkLst>
            <pc:docMk/>
            <pc:sldMk cId="893153516" sldId="2171"/>
            <ac:picMk id="8" creationId="{C6942D19-22D8-4495-864C-7A209FC7E353}"/>
          </ac:picMkLst>
        </pc:picChg>
        <pc:picChg chg="add mod">
          <ac:chgData name="Zhang, Qi" userId="339b946e-f9ca-4040-bc82-18aaec23f2c4" providerId="ADAL" clId="{519F40EA-FB29-49B2-A183-CCD8C07F5254}" dt="2019-04-18T14:03:54.021" v="746" actId="164"/>
          <ac:picMkLst>
            <pc:docMk/>
            <pc:sldMk cId="893153516" sldId="2171"/>
            <ac:picMk id="9" creationId="{AF951722-CA39-47E6-9A84-99B65846B3C6}"/>
          </ac:picMkLst>
        </pc:picChg>
        <pc:picChg chg="add mod">
          <ac:chgData name="Zhang, Qi" userId="339b946e-f9ca-4040-bc82-18aaec23f2c4" providerId="ADAL" clId="{519F40EA-FB29-49B2-A183-CCD8C07F5254}" dt="2019-04-18T14:03:54.021" v="746" actId="164"/>
          <ac:picMkLst>
            <pc:docMk/>
            <pc:sldMk cId="893153516" sldId="2171"/>
            <ac:picMk id="10" creationId="{C33FFF52-D18E-45B1-A607-4DDFB9FF94A4}"/>
          </ac:picMkLst>
        </pc:picChg>
      </pc:sldChg>
      <pc:sldChg chg="addSp delSp modSp add ord">
        <pc:chgData name="Zhang, Qi" userId="339b946e-f9ca-4040-bc82-18aaec23f2c4" providerId="ADAL" clId="{519F40EA-FB29-49B2-A183-CCD8C07F5254}" dt="2019-04-18T14:26:54.180" v="812" actId="14100"/>
        <pc:sldMkLst>
          <pc:docMk/>
          <pc:sldMk cId="2651628547" sldId="2173"/>
        </pc:sldMkLst>
        <pc:spChg chg="mod">
          <ac:chgData name="Zhang, Qi" userId="339b946e-f9ca-4040-bc82-18aaec23f2c4" providerId="ADAL" clId="{519F40EA-FB29-49B2-A183-CCD8C07F5254}" dt="2019-04-18T14:25:51.273" v="803" actId="14100"/>
          <ac:spMkLst>
            <pc:docMk/>
            <pc:sldMk cId="2651628547" sldId="2173"/>
            <ac:spMk id="2" creationId="{A22AF913-255B-445D-B164-7CC3D5FFDEED}"/>
          </ac:spMkLst>
        </pc:spChg>
        <pc:spChg chg="mod">
          <ac:chgData name="Zhang, Qi" userId="339b946e-f9ca-4040-bc82-18aaec23f2c4" providerId="ADAL" clId="{519F40EA-FB29-49B2-A183-CCD8C07F5254}" dt="2019-04-18T10:45:30.568" v="161" actId="14100"/>
          <ac:spMkLst>
            <pc:docMk/>
            <pc:sldMk cId="2651628547" sldId="2173"/>
            <ac:spMk id="3" creationId="{83B3E640-26DD-4B0F-896E-891D05660973}"/>
          </ac:spMkLst>
        </pc:spChg>
        <pc:spChg chg="add mod">
          <ac:chgData name="Zhang, Qi" userId="339b946e-f9ca-4040-bc82-18aaec23f2c4" providerId="ADAL" clId="{519F40EA-FB29-49B2-A183-CCD8C07F5254}" dt="2019-04-18T14:23:55.786" v="799" actId="14100"/>
          <ac:spMkLst>
            <pc:docMk/>
            <pc:sldMk cId="2651628547" sldId="2173"/>
            <ac:spMk id="8" creationId="{7AF99FD2-BB50-45BA-B95C-9B15BBA99972}"/>
          </ac:spMkLst>
        </pc:spChg>
        <pc:picChg chg="del">
          <ac:chgData name="Zhang, Qi" userId="339b946e-f9ca-4040-bc82-18aaec23f2c4" providerId="ADAL" clId="{519F40EA-FB29-49B2-A183-CCD8C07F5254}" dt="2019-04-18T10:45:00.510" v="157" actId="478"/>
          <ac:picMkLst>
            <pc:docMk/>
            <pc:sldMk cId="2651628547" sldId="2173"/>
            <ac:picMk id="5" creationId="{C85BD0CC-6D52-4DE4-BADE-418512FE35F8}"/>
          </ac:picMkLst>
        </pc:picChg>
        <pc:picChg chg="add mod">
          <ac:chgData name="Zhang, Qi" userId="339b946e-f9ca-4040-bc82-18aaec23f2c4" providerId="ADAL" clId="{519F40EA-FB29-49B2-A183-CCD8C07F5254}" dt="2019-04-18T10:46:00.273" v="164" actId="1076"/>
          <ac:picMkLst>
            <pc:docMk/>
            <pc:sldMk cId="2651628547" sldId="2173"/>
            <ac:picMk id="6" creationId="{CE53CCA3-CB51-418F-B915-130293A83292}"/>
          </ac:picMkLst>
        </pc:picChg>
        <pc:picChg chg="add mod">
          <ac:chgData name="Zhang, Qi" userId="339b946e-f9ca-4040-bc82-18aaec23f2c4" providerId="ADAL" clId="{519F40EA-FB29-49B2-A183-CCD8C07F5254}" dt="2019-04-18T14:23:39.440" v="795" actId="1076"/>
          <ac:picMkLst>
            <pc:docMk/>
            <pc:sldMk cId="2651628547" sldId="2173"/>
            <ac:picMk id="7" creationId="{EC60BE97-61D5-4D93-81C8-CCF02955E903}"/>
          </ac:picMkLst>
        </pc:picChg>
        <pc:picChg chg="add mod">
          <ac:chgData name="Zhang, Qi" userId="339b946e-f9ca-4040-bc82-18aaec23f2c4" providerId="ADAL" clId="{519F40EA-FB29-49B2-A183-CCD8C07F5254}" dt="2019-04-18T14:23:40.852" v="796" actId="1076"/>
          <ac:picMkLst>
            <pc:docMk/>
            <pc:sldMk cId="2651628547" sldId="2173"/>
            <ac:picMk id="9" creationId="{1BC97B23-5B2A-4100-B452-6FA98A405D26}"/>
          </ac:picMkLst>
        </pc:picChg>
        <pc:picChg chg="add mod">
          <ac:chgData name="Zhang, Qi" userId="339b946e-f9ca-4040-bc82-18aaec23f2c4" providerId="ADAL" clId="{519F40EA-FB29-49B2-A183-CCD8C07F5254}" dt="2019-04-18T14:23:58.653" v="800" actId="1076"/>
          <ac:picMkLst>
            <pc:docMk/>
            <pc:sldMk cId="2651628547" sldId="2173"/>
            <ac:picMk id="10" creationId="{A993637C-D83D-4BD8-BC1B-39F37A1E0855}"/>
          </ac:picMkLst>
        </pc:picChg>
        <pc:picChg chg="add mod">
          <ac:chgData name="Zhang, Qi" userId="339b946e-f9ca-4040-bc82-18aaec23f2c4" providerId="ADAL" clId="{519F40EA-FB29-49B2-A183-CCD8C07F5254}" dt="2019-04-18T14:26:00.493" v="808" actId="14100"/>
          <ac:picMkLst>
            <pc:docMk/>
            <pc:sldMk cId="2651628547" sldId="2173"/>
            <ac:picMk id="11" creationId="{CFA196E2-C5D8-4321-8EA3-AB7D6D8B8D3C}"/>
          </ac:picMkLst>
        </pc:picChg>
        <pc:picChg chg="add mod">
          <ac:chgData name="Zhang, Qi" userId="339b946e-f9ca-4040-bc82-18aaec23f2c4" providerId="ADAL" clId="{519F40EA-FB29-49B2-A183-CCD8C07F5254}" dt="2019-04-18T14:26:54.180" v="812" actId="14100"/>
          <ac:picMkLst>
            <pc:docMk/>
            <pc:sldMk cId="2651628547" sldId="2173"/>
            <ac:picMk id="12" creationId="{78E1C4EC-4423-43D0-8E13-DE8769E15325}"/>
          </ac:picMkLst>
        </pc:picChg>
      </pc:sldChg>
      <pc:sldChg chg="addSp delSp modSp add">
        <pc:chgData name="Zhang, Qi" userId="339b946e-f9ca-4040-bc82-18aaec23f2c4" providerId="ADAL" clId="{519F40EA-FB29-49B2-A183-CCD8C07F5254}" dt="2019-04-18T11:05:20.897" v="271" actId="6549"/>
        <pc:sldMkLst>
          <pc:docMk/>
          <pc:sldMk cId="4235515574" sldId="2174"/>
        </pc:sldMkLst>
        <pc:spChg chg="mod">
          <ac:chgData name="Zhang, Qi" userId="339b946e-f9ca-4040-bc82-18aaec23f2c4" providerId="ADAL" clId="{519F40EA-FB29-49B2-A183-CCD8C07F5254}" dt="2019-04-18T11:02:08.623" v="231" actId="14100"/>
          <ac:spMkLst>
            <pc:docMk/>
            <pc:sldMk cId="4235515574" sldId="2174"/>
            <ac:spMk id="2" creationId="{C2BB54B2-E51D-4815-ABDD-95989E2AB328}"/>
          </ac:spMkLst>
        </pc:spChg>
        <pc:spChg chg="mod">
          <ac:chgData name="Zhang, Qi" userId="339b946e-f9ca-4040-bc82-18aaec23f2c4" providerId="ADAL" clId="{519F40EA-FB29-49B2-A183-CCD8C07F5254}" dt="2019-04-18T11:05:20.897" v="271" actId="6549"/>
          <ac:spMkLst>
            <pc:docMk/>
            <pc:sldMk cId="4235515574" sldId="2174"/>
            <ac:spMk id="3" creationId="{A730BC8B-D30B-4891-A10B-E7292080019A}"/>
          </ac:spMkLst>
        </pc:spChg>
        <pc:spChg chg="add mod">
          <ac:chgData name="Zhang, Qi" userId="339b946e-f9ca-4040-bc82-18aaec23f2c4" providerId="ADAL" clId="{519F40EA-FB29-49B2-A183-CCD8C07F5254}" dt="2019-04-18T11:02:55.945" v="240" actId="14100"/>
          <ac:spMkLst>
            <pc:docMk/>
            <pc:sldMk cId="4235515574" sldId="2174"/>
            <ac:spMk id="6" creationId="{9DEB54DC-C807-4608-BD72-F0ECE7288A5B}"/>
          </ac:spMkLst>
        </pc:spChg>
        <pc:spChg chg="add mod">
          <ac:chgData name="Zhang, Qi" userId="339b946e-f9ca-4040-bc82-18aaec23f2c4" providerId="ADAL" clId="{519F40EA-FB29-49B2-A183-CCD8C07F5254}" dt="2019-04-18T11:03:19.065" v="252" actId="1076"/>
          <ac:spMkLst>
            <pc:docMk/>
            <pc:sldMk cId="4235515574" sldId="2174"/>
            <ac:spMk id="8" creationId="{DCB0EC21-4076-47EC-A122-AE0FB37092D0}"/>
          </ac:spMkLst>
        </pc:spChg>
        <pc:spChg chg="add mod">
          <ac:chgData name="Zhang, Qi" userId="339b946e-f9ca-4040-bc82-18aaec23f2c4" providerId="ADAL" clId="{519F40EA-FB29-49B2-A183-CCD8C07F5254}" dt="2019-04-18T11:03:43.298" v="260" actId="1076"/>
          <ac:spMkLst>
            <pc:docMk/>
            <pc:sldMk cId="4235515574" sldId="2174"/>
            <ac:spMk id="9" creationId="{F9234223-884C-4363-B6FF-B44DCBC2FBF0}"/>
          </ac:spMkLst>
        </pc:spChg>
        <pc:picChg chg="add mod">
          <ac:chgData name="Zhang, Qi" userId="339b946e-f9ca-4040-bc82-18aaec23f2c4" providerId="ADAL" clId="{519F40EA-FB29-49B2-A183-CCD8C07F5254}" dt="2019-04-18T11:03:09.220" v="249" actId="1076"/>
          <ac:picMkLst>
            <pc:docMk/>
            <pc:sldMk cId="4235515574" sldId="2174"/>
            <ac:picMk id="5" creationId="{3B69E129-8D50-48A3-93B7-6C9BCFD14DA8}"/>
          </ac:picMkLst>
        </pc:picChg>
        <pc:picChg chg="add del">
          <ac:chgData name="Zhang, Qi" userId="339b946e-f9ca-4040-bc82-18aaec23f2c4" providerId="ADAL" clId="{519F40EA-FB29-49B2-A183-CCD8C07F5254}" dt="2019-04-18T11:02:59.126" v="242"/>
          <ac:picMkLst>
            <pc:docMk/>
            <pc:sldMk cId="4235515574" sldId="2174"/>
            <ac:picMk id="7" creationId="{8B9C45E5-6411-4796-A2DE-DE88BC299060}"/>
          </ac:picMkLst>
        </pc:picChg>
      </pc:sldChg>
      <pc:sldChg chg="addSp delSp modSp add">
        <pc:chgData name="Zhang, Qi" userId="339b946e-f9ca-4040-bc82-18aaec23f2c4" providerId="ADAL" clId="{519F40EA-FB29-49B2-A183-CCD8C07F5254}" dt="2019-04-18T11:38:31.926" v="470" actId="1076"/>
        <pc:sldMkLst>
          <pc:docMk/>
          <pc:sldMk cId="3243019679" sldId="2175"/>
        </pc:sldMkLst>
        <pc:spChg chg="mod">
          <ac:chgData name="Zhang, Qi" userId="339b946e-f9ca-4040-bc82-18aaec23f2c4" providerId="ADAL" clId="{519F40EA-FB29-49B2-A183-CCD8C07F5254}" dt="2019-04-18T11:36:32.815" v="369" actId="14100"/>
          <ac:spMkLst>
            <pc:docMk/>
            <pc:sldMk cId="3243019679" sldId="2175"/>
            <ac:spMk id="2" creationId="{A22AF913-255B-445D-B164-7CC3D5FFDEED}"/>
          </ac:spMkLst>
        </pc:spChg>
        <pc:spChg chg="mod">
          <ac:chgData name="Zhang, Qi" userId="339b946e-f9ca-4040-bc82-18aaec23f2c4" providerId="ADAL" clId="{519F40EA-FB29-49B2-A183-CCD8C07F5254}" dt="2019-04-18T11:38:25.510" v="467" actId="14100"/>
          <ac:spMkLst>
            <pc:docMk/>
            <pc:sldMk cId="3243019679" sldId="2175"/>
            <ac:spMk id="3" creationId="{83B3E640-26DD-4B0F-896E-891D05660973}"/>
          </ac:spMkLst>
        </pc:spChg>
        <pc:spChg chg="add mod">
          <ac:chgData name="Zhang, Qi" userId="339b946e-f9ca-4040-bc82-18aaec23f2c4" providerId="ADAL" clId="{519F40EA-FB29-49B2-A183-CCD8C07F5254}" dt="2019-04-18T11:37:02.407" v="378" actId="1076"/>
          <ac:spMkLst>
            <pc:docMk/>
            <pc:sldMk cId="3243019679" sldId="2175"/>
            <ac:spMk id="7" creationId="{A55DDBA6-1A9A-46A2-8528-07F57EDDC2A6}"/>
          </ac:spMkLst>
        </pc:spChg>
        <pc:picChg chg="del">
          <ac:chgData name="Zhang, Qi" userId="339b946e-f9ca-4040-bc82-18aaec23f2c4" providerId="ADAL" clId="{519F40EA-FB29-49B2-A183-CCD8C07F5254}" dt="2019-04-18T11:30:36.143" v="364" actId="478"/>
          <ac:picMkLst>
            <pc:docMk/>
            <pc:sldMk cId="3243019679" sldId="2175"/>
            <ac:picMk id="5" creationId="{D25D7110-E324-4A04-9D3E-4793C185B545}"/>
          </ac:picMkLst>
        </pc:picChg>
        <pc:picChg chg="add mod">
          <ac:chgData name="Zhang, Qi" userId="339b946e-f9ca-4040-bc82-18aaec23f2c4" providerId="ADAL" clId="{519F40EA-FB29-49B2-A183-CCD8C07F5254}" dt="2019-04-18T11:36:36.050" v="370" actId="1076"/>
          <ac:picMkLst>
            <pc:docMk/>
            <pc:sldMk cId="3243019679" sldId="2175"/>
            <ac:picMk id="6" creationId="{EB6683CC-0E2C-450C-A85E-5D24DF64EB60}"/>
          </ac:picMkLst>
        </pc:picChg>
        <pc:picChg chg="add mod">
          <ac:chgData name="Zhang, Qi" userId="339b946e-f9ca-4040-bc82-18aaec23f2c4" providerId="ADAL" clId="{519F40EA-FB29-49B2-A183-CCD8C07F5254}" dt="2019-04-18T11:38:31.926" v="470" actId="1076"/>
          <ac:picMkLst>
            <pc:docMk/>
            <pc:sldMk cId="3243019679" sldId="2175"/>
            <ac:picMk id="8" creationId="{C1C4D3BE-1573-4011-BC9E-00036F5889EA}"/>
          </ac:picMkLst>
        </pc:picChg>
      </pc:sldChg>
      <pc:sldChg chg="addSp delSp modSp add">
        <pc:chgData name="Zhang, Qi" userId="339b946e-f9ca-4040-bc82-18aaec23f2c4" providerId="ADAL" clId="{519F40EA-FB29-49B2-A183-CCD8C07F5254}" dt="2019-04-19T08:51:01.870" v="876" actId="1076"/>
        <pc:sldMkLst>
          <pc:docMk/>
          <pc:sldMk cId="3946904424" sldId="2176"/>
        </pc:sldMkLst>
        <pc:spChg chg="mod">
          <ac:chgData name="Zhang, Qi" userId="339b946e-f9ca-4040-bc82-18aaec23f2c4" providerId="ADAL" clId="{519F40EA-FB29-49B2-A183-CCD8C07F5254}" dt="2019-04-18T11:58:31.806" v="492" actId="20577"/>
          <ac:spMkLst>
            <pc:docMk/>
            <pc:sldMk cId="3946904424" sldId="2176"/>
            <ac:spMk id="2" creationId="{7ED315B2-D27F-4879-BC88-2DADF7BE0EC5}"/>
          </ac:spMkLst>
        </pc:spChg>
        <pc:spChg chg="add del">
          <ac:chgData name="Zhang, Qi" userId="339b946e-f9ca-4040-bc82-18aaec23f2c4" providerId="ADAL" clId="{519F40EA-FB29-49B2-A183-CCD8C07F5254}" dt="2019-04-19T08:49:44.066" v="865"/>
          <ac:spMkLst>
            <pc:docMk/>
            <pc:sldMk cId="3946904424" sldId="2176"/>
            <ac:spMk id="3" creationId="{CA4C0D02-FFC5-4810-A969-405AE4CEC3B0}"/>
          </ac:spMkLst>
        </pc:spChg>
        <pc:spChg chg="del">
          <ac:chgData name="Zhang, Qi" userId="339b946e-f9ca-4040-bc82-18aaec23f2c4" providerId="ADAL" clId="{519F40EA-FB29-49B2-A183-CCD8C07F5254}" dt="2019-04-18T11:57:03.832" v="473"/>
          <ac:spMkLst>
            <pc:docMk/>
            <pc:sldMk cId="3946904424" sldId="2176"/>
            <ac:spMk id="3" creationId="{DA188169-1E31-4707-8070-EB908CEC3088}"/>
          </ac:spMkLst>
        </pc:spChg>
        <pc:spChg chg="add del">
          <ac:chgData name="Zhang, Qi" userId="339b946e-f9ca-4040-bc82-18aaec23f2c4" providerId="ADAL" clId="{519F40EA-FB29-49B2-A183-CCD8C07F5254}" dt="2019-04-18T15:47:06.376" v="848" actId="478"/>
          <ac:spMkLst>
            <pc:docMk/>
            <pc:sldMk cId="3946904424" sldId="2176"/>
            <ac:spMk id="3" creationId="{F0D117A3-0B4A-469A-A8AC-359446948658}"/>
          </ac:spMkLst>
        </pc:spChg>
        <pc:spChg chg="add del mod">
          <ac:chgData name="Zhang, Qi" userId="339b946e-f9ca-4040-bc82-18aaec23f2c4" providerId="ADAL" clId="{519F40EA-FB29-49B2-A183-CCD8C07F5254}" dt="2019-04-18T15:47:47.723" v="854" actId="478"/>
          <ac:spMkLst>
            <pc:docMk/>
            <pc:sldMk cId="3946904424" sldId="2176"/>
            <ac:spMk id="9" creationId="{C6774A74-1D10-4547-A10D-3DD8B8B127E9}"/>
          </ac:spMkLst>
        </pc:spChg>
        <pc:picChg chg="add mod">
          <ac:chgData name="Zhang, Qi" userId="339b946e-f9ca-4040-bc82-18aaec23f2c4" providerId="ADAL" clId="{519F40EA-FB29-49B2-A183-CCD8C07F5254}" dt="2019-04-19T08:50:03.837" v="870" actId="14100"/>
          <ac:picMkLst>
            <pc:docMk/>
            <pc:sldMk cId="3946904424" sldId="2176"/>
            <ac:picMk id="5" creationId="{5A8DA225-7937-42C5-ACD9-D49413497DF4}"/>
          </ac:picMkLst>
        </pc:picChg>
        <pc:picChg chg="add del mod">
          <ac:chgData name="Zhang, Qi" userId="339b946e-f9ca-4040-bc82-18aaec23f2c4" providerId="ADAL" clId="{519F40EA-FB29-49B2-A183-CCD8C07F5254}" dt="2019-04-18T15:47:45.695" v="853" actId="478"/>
          <ac:picMkLst>
            <pc:docMk/>
            <pc:sldMk cId="3946904424" sldId="2176"/>
            <ac:picMk id="5" creationId="{F71C610B-9F11-4258-B660-C2160276A9AA}"/>
          </ac:picMkLst>
        </pc:picChg>
        <pc:picChg chg="add del mod">
          <ac:chgData name="Zhang, Qi" userId="339b946e-f9ca-4040-bc82-18aaec23f2c4" providerId="ADAL" clId="{519F40EA-FB29-49B2-A183-CCD8C07F5254}" dt="2019-04-18T15:46:59.130" v="846" actId="478"/>
          <ac:picMkLst>
            <pc:docMk/>
            <pc:sldMk cId="3946904424" sldId="2176"/>
            <ac:picMk id="6" creationId="{515CB036-8711-4C44-94FB-E37C1612EB9A}"/>
          </ac:picMkLst>
        </pc:picChg>
        <pc:picChg chg="add mod">
          <ac:chgData name="Zhang, Qi" userId="339b946e-f9ca-4040-bc82-18aaec23f2c4" providerId="ADAL" clId="{519F40EA-FB29-49B2-A183-CCD8C07F5254}" dt="2019-04-19T08:51:01.870" v="876" actId="1076"/>
          <ac:picMkLst>
            <pc:docMk/>
            <pc:sldMk cId="3946904424" sldId="2176"/>
            <ac:picMk id="6" creationId="{B033D3C5-582E-4FDA-884B-12221AB08D0E}"/>
          </ac:picMkLst>
        </pc:picChg>
        <pc:picChg chg="add del mod">
          <ac:chgData name="Zhang, Qi" userId="339b946e-f9ca-4040-bc82-18aaec23f2c4" providerId="ADAL" clId="{519F40EA-FB29-49B2-A183-CCD8C07F5254}" dt="2019-04-19T08:50:54.718" v="873" actId="478"/>
          <ac:picMkLst>
            <pc:docMk/>
            <pc:sldMk cId="3946904424" sldId="2176"/>
            <ac:picMk id="7" creationId="{137D483E-6A7D-46C5-9FD2-D2D432ABA8AD}"/>
          </ac:picMkLst>
        </pc:picChg>
        <pc:picChg chg="add del mod">
          <ac:chgData name="Zhang, Qi" userId="339b946e-f9ca-4040-bc82-18aaec23f2c4" providerId="ADAL" clId="{519F40EA-FB29-49B2-A183-CCD8C07F5254}" dt="2019-04-19T08:49:57.660" v="868" actId="478"/>
          <ac:picMkLst>
            <pc:docMk/>
            <pc:sldMk cId="3946904424" sldId="2176"/>
            <ac:picMk id="10" creationId="{2FB8F7A9-24B7-4760-9702-5A87B12560FE}"/>
          </ac:picMkLst>
        </pc:picChg>
      </pc:sldChg>
    </pc:docChg>
  </pc:docChgLst>
  <pc:docChgLst>
    <pc:chgData name="Zhang, Qi" userId="339b946e-f9ca-4040-bc82-18aaec23f2c4" providerId="ADAL" clId="{CD64CB1D-FBD7-485C-ACB8-7C65D2BFBA44}"/>
    <pc:docChg chg="undo custSel addSld modSld">
      <pc:chgData name="Zhang, Qi" userId="339b946e-f9ca-4040-bc82-18aaec23f2c4" providerId="ADAL" clId="{CD64CB1D-FBD7-485C-ACB8-7C65D2BFBA44}" dt="2020-04-17T05:21:17.774" v="258" actId="6549"/>
      <pc:docMkLst>
        <pc:docMk/>
      </pc:docMkLst>
      <pc:sldChg chg="addSp delSp modSp mod">
        <pc:chgData name="Zhang, Qi" userId="339b946e-f9ca-4040-bc82-18aaec23f2c4" providerId="ADAL" clId="{CD64CB1D-FBD7-485C-ACB8-7C65D2BFBA44}" dt="2020-04-16T05:38:50.379" v="147" actId="1076"/>
        <pc:sldMkLst>
          <pc:docMk/>
          <pc:sldMk cId="3433328423" sldId="2119"/>
        </pc:sldMkLst>
        <pc:spChg chg="mod">
          <ac:chgData name="Zhang, Qi" userId="339b946e-f9ca-4040-bc82-18aaec23f2c4" providerId="ADAL" clId="{CD64CB1D-FBD7-485C-ACB8-7C65D2BFBA44}" dt="2020-04-16T05:38:48.625" v="146" actId="14100"/>
          <ac:spMkLst>
            <pc:docMk/>
            <pc:sldMk cId="3433328423" sldId="2119"/>
            <ac:spMk id="3" creationId="{388F3E2A-B685-491F-8B0C-98BD5AAB2AC4}"/>
          </ac:spMkLst>
        </pc:spChg>
        <pc:picChg chg="del">
          <ac:chgData name="Zhang, Qi" userId="339b946e-f9ca-4040-bc82-18aaec23f2c4" providerId="ADAL" clId="{CD64CB1D-FBD7-485C-ACB8-7C65D2BFBA44}" dt="2020-04-16T05:37:00.576" v="136" actId="478"/>
          <ac:picMkLst>
            <pc:docMk/>
            <pc:sldMk cId="3433328423" sldId="2119"/>
            <ac:picMk id="6" creationId="{2A8C425D-738C-42B5-9D4C-0CE3EC77F562}"/>
          </ac:picMkLst>
        </pc:picChg>
        <pc:picChg chg="add mod">
          <ac:chgData name="Zhang, Qi" userId="339b946e-f9ca-4040-bc82-18aaec23f2c4" providerId="ADAL" clId="{CD64CB1D-FBD7-485C-ACB8-7C65D2BFBA44}" dt="2020-04-16T05:38:50.379" v="147" actId="1076"/>
          <ac:picMkLst>
            <pc:docMk/>
            <pc:sldMk cId="3433328423" sldId="2119"/>
            <ac:picMk id="7" creationId="{9CD1D18E-69C0-4A56-BF4B-85C4A6CC8DB9}"/>
          </ac:picMkLst>
        </pc:picChg>
      </pc:sldChg>
      <pc:sldChg chg="addSp modSp mod">
        <pc:chgData name="Zhang, Qi" userId="339b946e-f9ca-4040-bc82-18aaec23f2c4" providerId="ADAL" clId="{CD64CB1D-FBD7-485C-ACB8-7C65D2BFBA44}" dt="2020-04-16T04:52:13.285" v="75" actId="1076"/>
        <pc:sldMkLst>
          <pc:docMk/>
          <pc:sldMk cId="2878783623" sldId="2121"/>
        </pc:sldMkLst>
        <pc:spChg chg="add mod">
          <ac:chgData name="Zhang, Qi" userId="339b946e-f9ca-4040-bc82-18aaec23f2c4" providerId="ADAL" clId="{CD64CB1D-FBD7-485C-ACB8-7C65D2BFBA44}" dt="2020-04-16T04:50:51.248" v="27" actId="1076"/>
          <ac:spMkLst>
            <pc:docMk/>
            <pc:sldMk cId="2878783623" sldId="2121"/>
            <ac:spMk id="6" creationId="{AA967B8F-8E09-4D62-9547-10B6223372B8}"/>
          </ac:spMkLst>
        </pc:spChg>
        <pc:spChg chg="add mod">
          <ac:chgData name="Zhang, Qi" userId="339b946e-f9ca-4040-bc82-18aaec23f2c4" providerId="ADAL" clId="{CD64CB1D-FBD7-485C-ACB8-7C65D2BFBA44}" dt="2020-04-16T04:52:13.285" v="75" actId="1076"/>
          <ac:spMkLst>
            <pc:docMk/>
            <pc:sldMk cId="2878783623" sldId="2121"/>
            <ac:spMk id="8" creationId="{8A83CDB6-819F-40B3-AFE6-C21621FC1B86}"/>
          </ac:spMkLst>
        </pc:spChg>
      </pc:sldChg>
      <pc:sldChg chg="addSp delSp modSp mod">
        <pc:chgData name="Zhang, Qi" userId="339b946e-f9ca-4040-bc82-18aaec23f2c4" providerId="ADAL" clId="{CD64CB1D-FBD7-485C-ACB8-7C65D2BFBA44}" dt="2020-04-16T05:36:06.554" v="132" actId="27614"/>
        <pc:sldMkLst>
          <pc:docMk/>
          <pc:sldMk cId="561014355" sldId="2122"/>
        </pc:sldMkLst>
        <pc:spChg chg="mod">
          <ac:chgData name="Zhang, Qi" userId="339b946e-f9ca-4040-bc82-18aaec23f2c4" providerId="ADAL" clId="{CD64CB1D-FBD7-485C-ACB8-7C65D2BFBA44}" dt="2020-04-16T04:54:33.017" v="81" actId="20577"/>
          <ac:spMkLst>
            <pc:docMk/>
            <pc:sldMk cId="561014355" sldId="2122"/>
            <ac:spMk id="6" creationId="{0528D8A7-9ABD-4050-810F-04B9DBB2FE50}"/>
          </ac:spMkLst>
        </pc:spChg>
        <pc:picChg chg="del">
          <ac:chgData name="Zhang, Qi" userId="339b946e-f9ca-4040-bc82-18aaec23f2c4" providerId="ADAL" clId="{CD64CB1D-FBD7-485C-ACB8-7C65D2BFBA44}" dt="2020-04-16T05:36:02.652" v="129" actId="478"/>
          <ac:picMkLst>
            <pc:docMk/>
            <pc:sldMk cId="561014355" sldId="2122"/>
            <ac:picMk id="5" creationId="{A263C713-D318-4C83-A5E5-568A616AC068}"/>
          </ac:picMkLst>
        </pc:picChg>
        <pc:picChg chg="add mod">
          <ac:chgData name="Zhang, Qi" userId="339b946e-f9ca-4040-bc82-18aaec23f2c4" providerId="ADAL" clId="{CD64CB1D-FBD7-485C-ACB8-7C65D2BFBA44}" dt="2020-04-16T05:36:06.554" v="132" actId="27614"/>
          <ac:picMkLst>
            <pc:docMk/>
            <pc:sldMk cId="561014355" sldId="2122"/>
            <ac:picMk id="9" creationId="{EF11C92F-2D15-4619-9D7D-FE34662920ED}"/>
          </ac:picMkLst>
        </pc:picChg>
      </pc:sldChg>
      <pc:sldChg chg="modSp mod">
        <pc:chgData name="Zhang, Qi" userId="339b946e-f9ca-4040-bc82-18aaec23f2c4" providerId="ADAL" clId="{CD64CB1D-FBD7-485C-ACB8-7C65D2BFBA44}" dt="2020-04-16T05:41:25.325" v="176" actId="20577"/>
        <pc:sldMkLst>
          <pc:docMk/>
          <pc:sldMk cId="4213521668" sldId="2125"/>
        </pc:sldMkLst>
        <pc:spChg chg="mod">
          <ac:chgData name="Zhang, Qi" userId="339b946e-f9ca-4040-bc82-18aaec23f2c4" providerId="ADAL" clId="{CD64CB1D-FBD7-485C-ACB8-7C65D2BFBA44}" dt="2020-04-16T05:41:25.325" v="176" actId="20577"/>
          <ac:spMkLst>
            <pc:docMk/>
            <pc:sldMk cId="4213521668" sldId="2125"/>
            <ac:spMk id="3" creationId="{388F3E2A-B685-491F-8B0C-98BD5AAB2AC4}"/>
          </ac:spMkLst>
        </pc:spChg>
      </pc:sldChg>
      <pc:sldChg chg="addSp modSp mod">
        <pc:chgData name="Zhang, Qi" userId="339b946e-f9ca-4040-bc82-18aaec23f2c4" providerId="ADAL" clId="{CD64CB1D-FBD7-485C-ACB8-7C65D2BFBA44}" dt="2020-04-16T05:02:17.820" v="90" actId="1076"/>
        <pc:sldMkLst>
          <pc:docMk/>
          <pc:sldMk cId="1632148398" sldId="2130"/>
        </pc:sldMkLst>
        <pc:spChg chg="mod">
          <ac:chgData name="Zhang, Qi" userId="339b946e-f9ca-4040-bc82-18aaec23f2c4" providerId="ADAL" clId="{CD64CB1D-FBD7-485C-ACB8-7C65D2BFBA44}" dt="2020-04-16T05:02:07.424" v="88" actId="14100"/>
          <ac:spMkLst>
            <pc:docMk/>
            <pc:sldMk cId="1632148398" sldId="2130"/>
            <ac:spMk id="3" creationId="{388F3E2A-B685-491F-8B0C-98BD5AAB2AC4}"/>
          </ac:spMkLst>
        </pc:spChg>
        <pc:picChg chg="add mod">
          <ac:chgData name="Zhang, Qi" userId="339b946e-f9ca-4040-bc82-18aaec23f2c4" providerId="ADAL" clId="{CD64CB1D-FBD7-485C-ACB8-7C65D2BFBA44}" dt="2020-04-16T05:02:17.820" v="90" actId="1076"/>
          <ac:picMkLst>
            <pc:docMk/>
            <pc:sldMk cId="1632148398" sldId="2130"/>
            <ac:picMk id="5" creationId="{795F4529-67D0-4B93-BACE-230FFE14E1D8}"/>
          </ac:picMkLst>
        </pc:picChg>
      </pc:sldChg>
      <pc:sldChg chg="addSp delSp modSp mod">
        <pc:chgData name="Zhang, Qi" userId="339b946e-f9ca-4040-bc82-18aaec23f2c4" providerId="ADAL" clId="{CD64CB1D-FBD7-485C-ACB8-7C65D2BFBA44}" dt="2020-04-16T05:36:18.240" v="133" actId="14100"/>
        <pc:sldMkLst>
          <pc:docMk/>
          <pc:sldMk cId="3268271818" sldId="2131"/>
        </pc:sldMkLst>
        <pc:spChg chg="mod">
          <ac:chgData name="Zhang, Qi" userId="339b946e-f9ca-4040-bc82-18aaec23f2c4" providerId="ADAL" clId="{CD64CB1D-FBD7-485C-ACB8-7C65D2BFBA44}" dt="2020-04-16T05:29:29.860" v="98" actId="14100"/>
          <ac:spMkLst>
            <pc:docMk/>
            <pc:sldMk cId="3268271818" sldId="2131"/>
            <ac:spMk id="2" creationId="{97C76B9E-118B-44CD-89F9-2C72907793EB}"/>
          </ac:spMkLst>
        </pc:spChg>
        <pc:spChg chg="mod">
          <ac:chgData name="Zhang, Qi" userId="339b946e-f9ca-4040-bc82-18aaec23f2c4" providerId="ADAL" clId="{CD64CB1D-FBD7-485C-ACB8-7C65D2BFBA44}" dt="2020-04-16T05:29:32.245" v="99" actId="1076"/>
          <ac:spMkLst>
            <pc:docMk/>
            <pc:sldMk cId="3268271818" sldId="2131"/>
            <ac:spMk id="3" creationId="{388F3E2A-B685-491F-8B0C-98BD5AAB2AC4}"/>
          </ac:spMkLst>
        </pc:spChg>
        <pc:picChg chg="mod">
          <ac:chgData name="Zhang, Qi" userId="339b946e-f9ca-4040-bc82-18aaec23f2c4" providerId="ADAL" clId="{CD64CB1D-FBD7-485C-ACB8-7C65D2BFBA44}" dt="2020-04-16T05:29:33.634" v="100" actId="1076"/>
          <ac:picMkLst>
            <pc:docMk/>
            <pc:sldMk cId="3268271818" sldId="2131"/>
            <ac:picMk id="5" creationId="{5C26B9DC-C755-4000-944A-87528973505D}"/>
          </ac:picMkLst>
        </pc:picChg>
        <pc:picChg chg="add mod">
          <ac:chgData name="Zhang, Qi" userId="339b946e-f9ca-4040-bc82-18aaec23f2c4" providerId="ADAL" clId="{CD64CB1D-FBD7-485C-ACB8-7C65D2BFBA44}" dt="2020-04-16T05:30:56.789" v="111" actId="1076"/>
          <ac:picMkLst>
            <pc:docMk/>
            <pc:sldMk cId="3268271818" sldId="2131"/>
            <ac:picMk id="6" creationId="{AFDD00A8-49F9-49A1-B413-95CF74A9AD28}"/>
          </ac:picMkLst>
        </pc:picChg>
        <pc:picChg chg="add del mod">
          <ac:chgData name="Zhang, Qi" userId="339b946e-f9ca-4040-bc82-18aaec23f2c4" providerId="ADAL" clId="{CD64CB1D-FBD7-485C-ACB8-7C65D2BFBA44}" dt="2020-04-16T05:34:58.978" v="113" actId="478"/>
          <ac:picMkLst>
            <pc:docMk/>
            <pc:sldMk cId="3268271818" sldId="2131"/>
            <ac:picMk id="7" creationId="{1ED5F2C8-CDD1-4CA5-93E4-E8694F435A24}"/>
          </ac:picMkLst>
        </pc:picChg>
        <pc:picChg chg="add del mod">
          <ac:chgData name="Zhang, Qi" userId="339b946e-f9ca-4040-bc82-18aaec23f2c4" providerId="ADAL" clId="{CD64CB1D-FBD7-485C-ACB8-7C65D2BFBA44}" dt="2020-04-16T05:35:49.043" v="122" actId="478"/>
          <ac:picMkLst>
            <pc:docMk/>
            <pc:sldMk cId="3268271818" sldId="2131"/>
            <ac:picMk id="9" creationId="{F0B7CDE3-B07C-4FB1-96FC-25861719405F}"/>
          </ac:picMkLst>
        </pc:picChg>
        <pc:picChg chg="add mod">
          <ac:chgData name="Zhang, Qi" userId="339b946e-f9ca-4040-bc82-18aaec23f2c4" providerId="ADAL" clId="{CD64CB1D-FBD7-485C-ACB8-7C65D2BFBA44}" dt="2020-04-16T05:36:18.240" v="133" actId="14100"/>
          <ac:picMkLst>
            <pc:docMk/>
            <pc:sldMk cId="3268271818" sldId="2131"/>
            <ac:picMk id="11" creationId="{34B0B6E6-DA7E-43EF-BC92-F1A547B9EE83}"/>
          </ac:picMkLst>
        </pc:picChg>
      </pc:sldChg>
      <pc:sldChg chg="modSp mod">
        <pc:chgData name="Zhang, Qi" userId="339b946e-f9ca-4040-bc82-18aaec23f2c4" providerId="ADAL" clId="{CD64CB1D-FBD7-485C-ACB8-7C65D2BFBA44}" dt="2020-04-16T06:12:18.162" v="189" actId="33524"/>
        <pc:sldMkLst>
          <pc:docMk/>
          <pc:sldMk cId="1862784297" sldId="2134"/>
        </pc:sldMkLst>
        <pc:spChg chg="mod">
          <ac:chgData name="Zhang, Qi" userId="339b946e-f9ca-4040-bc82-18aaec23f2c4" providerId="ADAL" clId="{CD64CB1D-FBD7-485C-ACB8-7C65D2BFBA44}" dt="2020-04-16T06:12:18.162" v="189" actId="33524"/>
          <ac:spMkLst>
            <pc:docMk/>
            <pc:sldMk cId="1862784297" sldId="2134"/>
            <ac:spMk id="3" creationId="{83B3E640-26DD-4B0F-896E-891D05660973}"/>
          </ac:spMkLst>
        </pc:spChg>
      </pc:sldChg>
      <pc:sldChg chg="modSp mod">
        <pc:chgData name="Zhang, Qi" userId="339b946e-f9ca-4040-bc82-18aaec23f2c4" providerId="ADAL" clId="{CD64CB1D-FBD7-485C-ACB8-7C65D2BFBA44}" dt="2020-04-17T03:25:22.062" v="204" actId="20577"/>
        <pc:sldMkLst>
          <pc:docMk/>
          <pc:sldMk cId="921683413" sldId="2157"/>
        </pc:sldMkLst>
        <pc:spChg chg="mod">
          <ac:chgData name="Zhang, Qi" userId="339b946e-f9ca-4040-bc82-18aaec23f2c4" providerId="ADAL" clId="{CD64CB1D-FBD7-485C-ACB8-7C65D2BFBA44}" dt="2020-04-17T03:25:22.062" v="204" actId="20577"/>
          <ac:spMkLst>
            <pc:docMk/>
            <pc:sldMk cId="921683413" sldId="2157"/>
            <ac:spMk id="3" creationId="{D86F05D6-D363-49C5-90F7-690BF53F662A}"/>
          </ac:spMkLst>
        </pc:spChg>
      </pc:sldChg>
      <pc:sldChg chg="addSp delSp modSp mod">
        <pc:chgData name="Zhang, Qi" userId="339b946e-f9ca-4040-bc82-18aaec23f2c4" providerId="ADAL" clId="{CD64CB1D-FBD7-485C-ACB8-7C65D2BFBA44}" dt="2020-04-17T05:21:17.774" v="258" actId="6549"/>
        <pc:sldMkLst>
          <pc:docMk/>
          <pc:sldMk cId="3946904424" sldId="2176"/>
        </pc:sldMkLst>
        <pc:spChg chg="mod">
          <ac:chgData name="Zhang, Qi" userId="339b946e-f9ca-4040-bc82-18aaec23f2c4" providerId="ADAL" clId="{CD64CB1D-FBD7-485C-ACB8-7C65D2BFBA44}" dt="2020-04-17T05:20:44.793" v="238" actId="14100"/>
          <ac:spMkLst>
            <pc:docMk/>
            <pc:sldMk cId="3946904424" sldId="2176"/>
            <ac:spMk id="2" creationId="{7ED315B2-D27F-4879-BC88-2DADF7BE0EC5}"/>
          </ac:spMkLst>
        </pc:spChg>
        <pc:spChg chg="add mod">
          <ac:chgData name="Zhang, Qi" userId="339b946e-f9ca-4040-bc82-18aaec23f2c4" providerId="ADAL" clId="{CD64CB1D-FBD7-485C-ACB8-7C65D2BFBA44}" dt="2020-04-17T05:21:17.774" v="258" actId="6549"/>
          <ac:spMkLst>
            <pc:docMk/>
            <pc:sldMk cId="3946904424" sldId="2176"/>
            <ac:spMk id="7" creationId="{9093EA88-0030-402F-997D-53B0479293ED}"/>
          </ac:spMkLst>
        </pc:spChg>
        <pc:picChg chg="add mod">
          <ac:chgData name="Zhang, Qi" userId="339b946e-f9ca-4040-bc82-18aaec23f2c4" providerId="ADAL" clId="{CD64CB1D-FBD7-485C-ACB8-7C65D2BFBA44}" dt="2020-04-17T05:20:51.214" v="243" actId="1076"/>
          <ac:picMkLst>
            <pc:docMk/>
            <pc:sldMk cId="3946904424" sldId="2176"/>
            <ac:picMk id="3" creationId="{3FE81EC2-3019-465E-BD62-0FB0013C1D9F}"/>
          </ac:picMkLst>
        </pc:picChg>
        <pc:picChg chg="del">
          <ac:chgData name="Zhang, Qi" userId="339b946e-f9ca-4040-bc82-18aaec23f2c4" providerId="ADAL" clId="{CD64CB1D-FBD7-485C-ACB8-7C65D2BFBA44}" dt="2020-04-17T05:20:18.388" v="233" actId="478"/>
          <ac:picMkLst>
            <pc:docMk/>
            <pc:sldMk cId="3946904424" sldId="2176"/>
            <ac:picMk id="5" creationId="{5A8DA225-7937-42C5-ACD9-D49413497DF4}"/>
          </ac:picMkLst>
        </pc:picChg>
        <pc:picChg chg="del">
          <ac:chgData name="Zhang, Qi" userId="339b946e-f9ca-4040-bc82-18aaec23f2c4" providerId="ADAL" clId="{CD64CB1D-FBD7-485C-ACB8-7C65D2BFBA44}" dt="2020-04-17T05:20:19.298" v="234" actId="478"/>
          <ac:picMkLst>
            <pc:docMk/>
            <pc:sldMk cId="3946904424" sldId="2176"/>
            <ac:picMk id="6" creationId="{B033D3C5-582E-4FDA-884B-12221AB08D0E}"/>
          </ac:picMkLst>
        </pc:picChg>
      </pc:sldChg>
      <pc:sldChg chg="addSp modSp add mod">
        <pc:chgData name="Zhang, Qi" userId="339b946e-f9ca-4040-bc82-18aaec23f2c4" providerId="ADAL" clId="{CD64CB1D-FBD7-485C-ACB8-7C65D2BFBA44}" dt="2020-04-16T05:03:05.394" v="96" actId="1076"/>
        <pc:sldMkLst>
          <pc:docMk/>
          <pc:sldMk cId="532453520" sldId="2177"/>
        </pc:sldMkLst>
        <pc:spChg chg="mod">
          <ac:chgData name="Zhang, Qi" userId="339b946e-f9ca-4040-bc82-18aaec23f2c4" providerId="ADAL" clId="{CD64CB1D-FBD7-485C-ACB8-7C65D2BFBA44}" dt="2020-04-16T05:02:58.549" v="92" actId="14100"/>
          <ac:spMkLst>
            <pc:docMk/>
            <pc:sldMk cId="532453520" sldId="2177"/>
            <ac:spMk id="3" creationId="{388F3E2A-B685-491F-8B0C-98BD5AAB2AC4}"/>
          </ac:spMkLst>
        </pc:spChg>
        <pc:picChg chg="add mod">
          <ac:chgData name="Zhang, Qi" userId="339b946e-f9ca-4040-bc82-18aaec23f2c4" providerId="ADAL" clId="{CD64CB1D-FBD7-485C-ACB8-7C65D2BFBA44}" dt="2020-04-16T05:03:05.394" v="96" actId="1076"/>
          <ac:picMkLst>
            <pc:docMk/>
            <pc:sldMk cId="532453520" sldId="2177"/>
            <ac:picMk id="5" creationId="{ADDFCE27-48FE-417B-B514-AE4E58D74622}"/>
          </ac:picMkLst>
        </pc:picChg>
      </pc:sldChg>
      <pc:sldChg chg="addSp delSp modSp add mod">
        <pc:chgData name="Zhang, Qi" userId="339b946e-f9ca-4040-bc82-18aaec23f2c4" providerId="ADAL" clId="{CD64CB1D-FBD7-485C-ACB8-7C65D2BFBA44}" dt="2020-04-16T05:41:52.745" v="188" actId="1076"/>
        <pc:sldMkLst>
          <pc:docMk/>
          <pc:sldMk cId="576550336" sldId="2178"/>
        </pc:sldMkLst>
        <pc:spChg chg="mod">
          <ac:chgData name="Zhang, Qi" userId="339b946e-f9ca-4040-bc82-18aaec23f2c4" providerId="ADAL" clId="{CD64CB1D-FBD7-485C-ACB8-7C65D2BFBA44}" dt="2020-04-16T05:41:48.407" v="186" actId="403"/>
          <ac:spMkLst>
            <pc:docMk/>
            <pc:sldMk cId="576550336" sldId="2178"/>
            <ac:spMk id="3" creationId="{388F3E2A-B685-491F-8B0C-98BD5AAB2AC4}"/>
          </ac:spMkLst>
        </pc:spChg>
        <pc:picChg chg="add mod">
          <ac:chgData name="Zhang, Qi" userId="339b946e-f9ca-4040-bc82-18aaec23f2c4" providerId="ADAL" clId="{CD64CB1D-FBD7-485C-ACB8-7C65D2BFBA44}" dt="2020-04-16T05:41:52.745" v="188" actId="1076"/>
          <ac:picMkLst>
            <pc:docMk/>
            <pc:sldMk cId="576550336" sldId="2178"/>
            <ac:picMk id="5" creationId="{CBEF1313-3294-4856-A5E5-954E9C810112}"/>
          </ac:picMkLst>
        </pc:picChg>
        <pc:picChg chg="mod">
          <ac:chgData name="Zhang, Qi" userId="339b946e-f9ca-4040-bc82-18aaec23f2c4" providerId="ADAL" clId="{CD64CB1D-FBD7-485C-ACB8-7C65D2BFBA44}" dt="2020-04-16T05:41:51.315" v="187" actId="1076"/>
          <ac:picMkLst>
            <pc:docMk/>
            <pc:sldMk cId="576550336" sldId="2178"/>
            <ac:picMk id="6" creationId="{2A8C425D-738C-42B5-9D4C-0CE3EC77F562}"/>
          </ac:picMkLst>
        </pc:picChg>
        <pc:picChg chg="add del mod">
          <ac:chgData name="Zhang, Qi" userId="339b946e-f9ca-4040-bc82-18aaec23f2c4" providerId="ADAL" clId="{CD64CB1D-FBD7-485C-ACB8-7C65D2BFBA44}" dt="2020-04-16T05:40:48.879" v="165" actId="478"/>
          <ac:picMkLst>
            <pc:docMk/>
            <pc:sldMk cId="576550336" sldId="2178"/>
            <ac:picMk id="7" creationId="{B47F1AD8-D184-4FD7-8A3B-3596D83E1D90}"/>
          </ac:picMkLst>
        </pc:picChg>
      </pc:sldChg>
      <pc:sldChg chg="addSp delSp modSp add mod">
        <pc:chgData name="Zhang, Qi" userId="339b946e-f9ca-4040-bc82-18aaec23f2c4" providerId="ADAL" clId="{CD64CB1D-FBD7-485C-ACB8-7C65D2BFBA44}" dt="2020-04-17T05:21:14.032" v="256" actId="6549"/>
        <pc:sldMkLst>
          <pc:docMk/>
          <pc:sldMk cId="177916424" sldId="2179"/>
        </pc:sldMkLst>
        <pc:spChg chg="mod">
          <ac:chgData name="Zhang, Qi" userId="339b946e-f9ca-4040-bc82-18aaec23f2c4" providerId="ADAL" clId="{CD64CB1D-FBD7-485C-ACB8-7C65D2BFBA44}" dt="2020-04-17T04:43:12.410" v="206"/>
          <ac:spMkLst>
            <pc:docMk/>
            <pc:sldMk cId="177916424" sldId="2179"/>
            <ac:spMk id="2" creationId="{C3C165E8-C038-4436-A2D4-B5FF72FFF882}"/>
          </ac:spMkLst>
        </pc:spChg>
        <pc:spChg chg="del">
          <ac:chgData name="Zhang, Qi" userId="339b946e-f9ca-4040-bc82-18aaec23f2c4" providerId="ADAL" clId="{CD64CB1D-FBD7-485C-ACB8-7C65D2BFBA44}" dt="2020-04-17T04:43:54.695" v="207"/>
          <ac:spMkLst>
            <pc:docMk/>
            <pc:sldMk cId="177916424" sldId="2179"/>
            <ac:spMk id="3" creationId="{8F367BC8-1EEE-4792-856F-6B48EFB04F82}"/>
          </ac:spMkLst>
        </pc:spChg>
        <pc:spChg chg="add mod">
          <ac:chgData name="Zhang, Qi" userId="339b946e-f9ca-4040-bc82-18aaec23f2c4" providerId="ADAL" clId="{CD64CB1D-FBD7-485C-ACB8-7C65D2BFBA44}" dt="2020-04-17T05:21:14.032" v="256" actId="6549"/>
          <ac:spMkLst>
            <pc:docMk/>
            <pc:sldMk cId="177916424" sldId="2179"/>
            <ac:spMk id="6" creationId="{0D3711A4-9173-4E86-A4CD-E35F78AC42B9}"/>
          </ac:spMkLst>
        </pc:spChg>
        <pc:spChg chg="add del mod">
          <ac:chgData name="Zhang, Qi" userId="339b946e-f9ca-4040-bc82-18aaec23f2c4" providerId="ADAL" clId="{CD64CB1D-FBD7-485C-ACB8-7C65D2BFBA44}" dt="2020-04-17T04:45:39.094" v="226"/>
          <ac:spMkLst>
            <pc:docMk/>
            <pc:sldMk cId="177916424" sldId="2179"/>
            <ac:spMk id="8" creationId="{7A9A3262-E9E8-4D20-8B04-3B90D703A77E}"/>
          </ac:spMkLst>
        </pc:spChg>
        <pc:spChg chg="add del mod">
          <ac:chgData name="Zhang, Qi" userId="339b946e-f9ca-4040-bc82-18aaec23f2c4" providerId="ADAL" clId="{CD64CB1D-FBD7-485C-ACB8-7C65D2BFBA44}" dt="2020-04-17T04:46:46.055" v="230"/>
          <ac:spMkLst>
            <pc:docMk/>
            <pc:sldMk cId="177916424" sldId="2179"/>
            <ac:spMk id="11" creationId="{8708BA62-4C6E-44E4-93DC-94B7334F1CFA}"/>
          </ac:spMkLst>
        </pc:spChg>
        <pc:picChg chg="add del mod">
          <ac:chgData name="Zhang, Qi" userId="339b946e-f9ca-4040-bc82-18aaec23f2c4" providerId="ADAL" clId="{CD64CB1D-FBD7-485C-ACB8-7C65D2BFBA44}" dt="2020-04-17T04:45:36.267" v="225" actId="478"/>
          <ac:picMkLst>
            <pc:docMk/>
            <pc:sldMk cId="177916424" sldId="2179"/>
            <ac:picMk id="5" creationId="{CECCCCB8-354A-465B-B94B-CA5ADC0076C4}"/>
          </ac:picMkLst>
        </pc:picChg>
        <pc:picChg chg="add del mod">
          <ac:chgData name="Zhang, Qi" userId="339b946e-f9ca-4040-bc82-18aaec23f2c4" providerId="ADAL" clId="{CD64CB1D-FBD7-485C-ACB8-7C65D2BFBA44}" dt="2020-04-17T04:46:43.038" v="229" actId="478"/>
          <ac:picMkLst>
            <pc:docMk/>
            <pc:sldMk cId="177916424" sldId="2179"/>
            <ac:picMk id="9" creationId="{57BF607C-197E-4693-8F51-A6926398F50D}"/>
          </ac:picMkLst>
        </pc:picChg>
        <pc:picChg chg="add mod">
          <ac:chgData name="Zhang, Qi" userId="339b946e-f9ca-4040-bc82-18aaec23f2c4" providerId="ADAL" clId="{CD64CB1D-FBD7-485C-ACB8-7C65D2BFBA44}" dt="2020-04-17T04:46:49.411" v="232" actId="14100"/>
          <ac:picMkLst>
            <pc:docMk/>
            <pc:sldMk cId="177916424" sldId="2179"/>
            <ac:picMk id="12" creationId="{9DB46DD0-9CC7-41FC-B7D2-D3EA420FFE47}"/>
          </ac:picMkLst>
        </pc:picChg>
      </pc:sldChg>
    </pc:docChg>
  </pc:docChgLst>
  <pc:docChgLst>
    <pc:chgData name="Zhang, Qi" userId="339b946e-f9ca-4040-bc82-18aaec23f2c4" providerId="ADAL" clId="{B2217CE6-D702-41EE-9FB0-A900A9E6C47C}"/>
    <pc:docChg chg="custSel addSld delSld modSld sldOrd">
      <pc:chgData name="Zhang, Qi" userId="339b946e-f9ca-4040-bc82-18aaec23f2c4" providerId="ADAL" clId="{B2217CE6-D702-41EE-9FB0-A900A9E6C47C}" dt="2024-04-15T05:17:32.415" v="956" actId="2696"/>
      <pc:docMkLst>
        <pc:docMk/>
      </pc:docMkLst>
      <pc:sldChg chg="modSp mod">
        <pc:chgData name="Zhang, Qi" userId="339b946e-f9ca-4040-bc82-18aaec23f2c4" providerId="ADAL" clId="{B2217CE6-D702-41EE-9FB0-A900A9E6C47C}" dt="2024-04-11T04:31:38.892" v="13" actId="20577"/>
        <pc:sldMkLst>
          <pc:docMk/>
          <pc:sldMk cId="1862784297" sldId="2134"/>
        </pc:sldMkLst>
        <pc:spChg chg="mod">
          <ac:chgData name="Zhang, Qi" userId="339b946e-f9ca-4040-bc82-18aaec23f2c4" providerId="ADAL" clId="{B2217CE6-D702-41EE-9FB0-A900A9E6C47C}" dt="2024-04-11T04:31:38.892" v="13" actId="20577"/>
          <ac:spMkLst>
            <pc:docMk/>
            <pc:sldMk cId="1862784297" sldId="2134"/>
            <ac:spMk id="3" creationId="{83B3E640-26DD-4B0F-896E-891D05660973}"/>
          </ac:spMkLst>
        </pc:spChg>
      </pc:sldChg>
      <pc:sldChg chg="modSp mod">
        <pc:chgData name="Zhang, Qi" userId="339b946e-f9ca-4040-bc82-18aaec23f2c4" providerId="ADAL" clId="{B2217CE6-D702-41EE-9FB0-A900A9E6C47C}" dt="2024-04-15T04:59:02.421" v="952" actId="20577"/>
        <pc:sldMkLst>
          <pc:docMk/>
          <pc:sldMk cId="2832567692" sldId="2137"/>
        </pc:sldMkLst>
        <pc:spChg chg="mod">
          <ac:chgData name="Zhang, Qi" userId="339b946e-f9ca-4040-bc82-18aaec23f2c4" providerId="ADAL" clId="{B2217CE6-D702-41EE-9FB0-A900A9E6C47C}" dt="2024-04-15T04:59:02.421" v="952" actId="20577"/>
          <ac:spMkLst>
            <pc:docMk/>
            <pc:sldMk cId="2832567692" sldId="2137"/>
            <ac:spMk id="3" creationId="{83B3E640-26DD-4B0F-896E-891D05660973}"/>
          </ac:spMkLst>
        </pc:spChg>
      </pc:sldChg>
      <pc:sldChg chg="modSp mod">
        <pc:chgData name="Zhang, Qi" userId="339b946e-f9ca-4040-bc82-18aaec23f2c4" providerId="ADAL" clId="{B2217CE6-D702-41EE-9FB0-A900A9E6C47C}" dt="2024-04-15T05:03:31.103" v="953" actId="33524"/>
        <pc:sldMkLst>
          <pc:docMk/>
          <pc:sldMk cId="3352279056" sldId="2139"/>
        </pc:sldMkLst>
        <pc:spChg chg="mod">
          <ac:chgData name="Zhang, Qi" userId="339b946e-f9ca-4040-bc82-18aaec23f2c4" providerId="ADAL" clId="{B2217CE6-D702-41EE-9FB0-A900A9E6C47C}" dt="2024-04-15T05:03:31.103" v="953" actId="33524"/>
          <ac:spMkLst>
            <pc:docMk/>
            <pc:sldMk cId="3352279056" sldId="2139"/>
            <ac:spMk id="3" creationId="{83B3E640-26DD-4B0F-896E-891D05660973}"/>
          </ac:spMkLst>
        </pc:spChg>
      </pc:sldChg>
      <pc:sldChg chg="modSp mod">
        <pc:chgData name="Zhang, Qi" userId="339b946e-f9ca-4040-bc82-18aaec23f2c4" providerId="ADAL" clId="{B2217CE6-D702-41EE-9FB0-A900A9E6C47C}" dt="2024-04-11T05:05:21.483" v="22" actId="20577"/>
        <pc:sldMkLst>
          <pc:docMk/>
          <pc:sldMk cId="2633717173" sldId="2150"/>
        </pc:sldMkLst>
        <pc:spChg chg="mod">
          <ac:chgData name="Zhang, Qi" userId="339b946e-f9ca-4040-bc82-18aaec23f2c4" providerId="ADAL" clId="{B2217CE6-D702-41EE-9FB0-A900A9E6C47C}" dt="2024-04-11T05:05:21.483" v="22" actId="20577"/>
          <ac:spMkLst>
            <pc:docMk/>
            <pc:sldMk cId="2633717173" sldId="2150"/>
            <ac:spMk id="3" creationId="{D86F05D6-D363-49C5-90F7-690BF53F662A}"/>
          </ac:spMkLst>
        </pc:spChg>
      </pc:sldChg>
      <pc:sldChg chg="modSp mod">
        <pc:chgData name="Zhang, Qi" userId="339b946e-f9ca-4040-bc82-18aaec23f2c4" providerId="ADAL" clId="{B2217CE6-D702-41EE-9FB0-A900A9E6C47C}" dt="2024-04-11T05:06:53.201" v="23" actId="20577"/>
        <pc:sldMkLst>
          <pc:docMk/>
          <pc:sldMk cId="111034223" sldId="2152"/>
        </pc:sldMkLst>
        <pc:spChg chg="mod">
          <ac:chgData name="Zhang, Qi" userId="339b946e-f9ca-4040-bc82-18aaec23f2c4" providerId="ADAL" clId="{B2217CE6-D702-41EE-9FB0-A900A9E6C47C}" dt="2024-04-11T05:06:53.201" v="23" actId="20577"/>
          <ac:spMkLst>
            <pc:docMk/>
            <pc:sldMk cId="111034223" sldId="2152"/>
            <ac:spMk id="3" creationId="{D86F05D6-D363-49C5-90F7-690BF53F662A}"/>
          </ac:spMkLst>
        </pc:spChg>
      </pc:sldChg>
      <pc:sldChg chg="modSp mod">
        <pc:chgData name="Zhang, Qi" userId="339b946e-f9ca-4040-bc82-18aaec23f2c4" providerId="ADAL" clId="{B2217CE6-D702-41EE-9FB0-A900A9E6C47C}" dt="2024-04-14T19:05:03.669" v="25" actId="20577"/>
        <pc:sldMkLst>
          <pc:docMk/>
          <pc:sldMk cId="1784122208" sldId="2159"/>
        </pc:sldMkLst>
        <pc:spChg chg="mod">
          <ac:chgData name="Zhang, Qi" userId="339b946e-f9ca-4040-bc82-18aaec23f2c4" providerId="ADAL" clId="{B2217CE6-D702-41EE-9FB0-A900A9E6C47C}" dt="2024-04-14T19:05:03.669" v="25" actId="20577"/>
          <ac:spMkLst>
            <pc:docMk/>
            <pc:sldMk cId="1784122208" sldId="2159"/>
            <ac:spMk id="3" creationId="{D86F05D6-D363-49C5-90F7-690BF53F662A}"/>
          </ac:spMkLst>
        </pc:spChg>
      </pc:sldChg>
      <pc:sldChg chg="modSp mod">
        <pc:chgData name="Zhang, Qi" userId="339b946e-f9ca-4040-bc82-18aaec23f2c4" providerId="ADAL" clId="{B2217CE6-D702-41EE-9FB0-A900A9E6C47C}" dt="2024-04-15T03:51:21.690" v="881" actId="20577"/>
        <pc:sldMkLst>
          <pc:docMk/>
          <pc:sldMk cId="3061307657" sldId="2164"/>
        </pc:sldMkLst>
        <pc:spChg chg="mod">
          <ac:chgData name="Zhang, Qi" userId="339b946e-f9ca-4040-bc82-18aaec23f2c4" providerId="ADAL" clId="{B2217CE6-D702-41EE-9FB0-A900A9E6C47C}" dt="2024-04-15T03:51:21.690" v="881" actId="20577"/>
          <ac:spMkLst>
            <pc:docMk/>
            <pc:sldMk cId="3061307657" sldId="2164"/>
            <ac:spMk id="3" creationId="{D86F05D6-D363-49C5-90F7-690BF53F662A}"/>
          </ac:spMkLst>
        </pc:spChg>
      </pc:sldChg>
      <pc:sldChg chg="modSp mod">
        <pc:chgData name="Zhang, Qi" userId="339b946e-f9ca-4040-bc82-18aaec23f2c4" providerId="ADAL" clId="{B2217CE6-D702-41EE-9FB0-A900A9E6C47C}" dt="2024-04-15T04:06:20.508" v="914" actId="20577"/>
        <pc:sldMkLst>
          <pc:docMk/>
          <pc:sldMk cId="1282053094" sldId="2168"/>
        </pc:sldMkLst>
        <pc:spChg chg="mod">
          <ac:chgData name="Zhang, Qi" userId="339b946e-f9ca-4040-bc82-18aaec23f2c4" providerId="ADAL" clId="{B2217CE6-D702-41EE-9FB0-A900A9E6C47C}" dt="2024-04-15T04:06:20.508" v="914" actId="20577"/>
          <ac:spMkLst>
            <pc:docMk/>
            <pc:sldMk cId="1282053094" sldId="2168"/>
            <ac:spMk id="3" creationId="{D86F05D6-D363-49C5-90F7-690BF53F662A}"/>
          </ac:spMkLst>
        </pc:spChg>
      </pc:sldChg>
      <pc:sldChg chg="modSp mod ord">
        <pc:chgData name="Zhang, Qi" userId="339b946e-f9ca-4040-bc82-18aaec23f2c4" providerId="ADAL" clId="{B2217CE6-D702-41EE-9FB0-A900A9E6C47C}" dt="2024-04-15T00:58:49.234" v="852" actId="20577"/>
        <pc:sldMkLst>
          <pc:docMk/>
          <pc:sldMk cId="3946904424" sldId="2176"/>
        </pc:sldMkLst>
        <pc:spChg chg="mod">
          <ac:chgData name="Zhang, Qi" userId="339b946e-f9ca-4040-bc82-18aaec23f2c4" providerId="ADAL" clId="{B2217CE6-D702-41EE-9FB0-A900A9E6C47C}" dt="2024-04-15T00:58:49.234" v="852" actId="20577"/>
          <ac:spMkLst>
            <pc:docMk/>
            <pc:sldMk cId="3946904424" sldId="2176"/>
            <ac:spMk id="2" creationId="{7ED315B2-D27F-4879-BC88-2DADF7BE0EC5}"/>
          </ac:spMkLst>
        </pc:spChg>
      </pc:sldChg>
      <pc:sldChg chg="addSp delSp modSp mod ord">
        <pc:chgData name="Zhang, Qi" userId="339b946e-f9ca-4040-bc82-18aaec23f2c4" providerId="ADAL" clId="{B2217CE6-D702-41EE-9FB0-A900A9E6C47C}" dt="2024-04-15T01:12:50.221" v="879" actId="1076"/>
        <pc:sldMkLst>
          <pc:docMk/>
          <pc:sldMk cId="177916424" sldId="2179"/>
        </pc:sldMkLst>
        <pc:spChg chg="mod">
          <ac:chgData name="Zhang, Qi" userId="339b946e-f9ca-4040-bc82-18aaec23f2c4" providerId="ADAL" clId="{B2217CE6-D702-41EE-9FB0-A900A9E6C47C}" dt="2024-04-15T00:58:37.272" v="841" actId="20577"/>
          <ac:spMkLst>
            <pc:docMk/>
            <pc:sldMk cId="177916424" sldId="2179"/>
            <ac:spMk id="2" creationId="{C3C165E8-C038-4436-A2D4-B5FF72FFF882}"/>
          </ac:spMkLst>
        </pc:spChg>
        <pc:spChg chg="add del mod">
          <ac:chgData name="Zhang, Qi" userId="339b946e-f9ca-4040-bc82-18aaec23f2c4" providerId="ADAL" clId="{B2217CE6-D702-41EE-9FB0-A900A9E6C47C}" dt="2024-04-15T01:12:44.982" v="876" actId="478"/>
          <ac:spMkLst>
            <pc:docMk/>
            <pc:sldMk cId="177916424" sldId="2179"/>
            <ac:spMk id="5" creationId="{38B01C72-60C0-DDF6-C616-D6886180EEC9}"/>
          </ac:spMkLst>
        </pc:spChg>
        <pc:picChg chg="add mod">
          <ac:chgData name="Zhang, Qi" userId="339b946e-f9ca-4040-bc82-18aaec23f2c4" providerId="ADAL" clId="{B2217CE6-D702-41EE-9FB0-A900A9E6C47C}" dt="2024-04-15T01:12:50.221" v="879" actId="1076"/>
          <ac:picMkLst>
            <pc:docMk/>
            <pc:sldMk cId="177916424" sldId="2179"/>
            <ac:picMk id="7" creationId="{89B6DAF1-7180-0F23-570A-326FA6429164}"/>
          </ac:picMkLst>
        </pc:picChg>
        <pc:picChg chg="del mod">
          <ac:chgData name="Zhang, Qi" userId="339b946e-f9ca-4040-bc82-18aaec23f2c4" providerId="ADAL" clId="{B2217CE6-D702-41EE-9FB0-A900A9E6C47C}" dt="2024-04-15T01:12:29.554" v="875" actId="478"/>
          <ac:picMkLst>
            <pc:docMk/>
            <pc:sldMk cId="177916424" sldId="2179"/>
            <ac:picMk id="12" creationId="{9DB46DD0-9CC7-41FC-B7D2-D3EA420FFE47}"/>
          </ac:picMkLst>
        </pc:picChg>
      </pc:sldChg>
      <pc:sldChg chg="modSp mod">
        <pc:chgData name="Zhang, Qi" userId="339b946e-f9ca-4040-bc82-18aaec23f2c4" providerId="ADAL" clId="{B2217CE6-D702-41EE-9FB0-A900A9E6C47C}" dt="2024-04-11T03:59:07.378" v="3" actId="6549"/>
        <pc:sldMkLst>
          <pc:docMk/>
          <pc:sldMk cId="2683802100" sldId="2180"/>
        </pc:sldMkLst>
        <pc:spChg chg="mod">
          <ac:chgData name="Zhang, Qi" userId="339b946e-f9ca-4040-bc82-18aaec23f2c4" providerId="ADAL" clId="{B2217CE6-D702-41EE-9FB0-A900A9E6C47C}" dt="2024-04-11T03:59:04.886" v="1" actId="6549"/>
          <ac:spMkLst>
            <pc:docMk/>
            <pc:sldMk cId="2683802100" sldId="2180"/>
            <ac:spMk id="2" creationId="{00000000-0000-0000-0000-000000000000}"/>
          </ac:spMkLst>
        </pc:spChg>
        <pc:spChg chg="mod">
          <ac:chgData name="Zhang, Qi" userId="339b946e-f9ca-4040-bc82-18aaec23f2c4" providerId="ADAL" clId="{B2217CE6-D702-41EE-9FB0-A900A9E6C47C}" dt="2024-04-11T03:59:07.378" v="3" actId="6549"/>
          <ac:spMkLst>
            <pc:docMk/>
            <pc:sldMk cId="2683802100" sldId="2180"/>
            <ac:spMk id="3" creationId="{00000000-0000-0000-0000-000000000000}"/>
          </ac:spMkLst>
        </pc:spChg>
      </pc:sldChg>
      <pc:sldChg chg="addSp delSp modSp new mod">
        <pc:chgData name="Zhang, Qi" userId="339b946e-f9ca-4040-bc82-18aaec23f2c4" providerId="ADAL" clId="{B2217CE6-D702-41EE-9FB0-A900A9E6C47C}" dt="2024-04-14T22:44:39.315" v="91" actId="1076"/>
        <pc:sldMkLst>
          <pc:docMk/>
          <pc:sldMk cId="4093848649" sldId="2181"/>
        </pc:sldMkLst>
        <pc:spChg chg="mod">
          <ac:chgData name="Zhang, Qi" userId="339b946e-f9ca-4040-bc82-18aaec23f2c4" providerId="ADAL" clId="{B2217CE6-D702-41EE-9FB0-A900A9E6C47C}" dt="2024-04-14T22:44:22.557" v="88" actId="20577"/>
          <ac:spMkLst>
            <pc:docMk/>
            <pc:sldMk cId="4093848649" sldId="2181"/>
            <ac:spMk id="2" creationId="{37783DA5-5205-426A-4622-57D44BA5D660}"/>
          </ac:spMkLst>
        </pc:spChg>
        <pc:spChg chg="del">
          <ac:chgData name="Zhang, Qi" userId="339b946e-f9ca-4040-bc82-18aaec23f2c4" providerId="ADAL" clId="{B2217CE6-D702-41EE-9FB0-A900A9E6C47C}" dt="2024-04-14T22:44:28.150" v="89" actId="478"/>
          <ac:spMkLst>
            <pc:docMk/>
            <pc:sldMk cId="4093848649" sldId="2181"/>
            <ac:spMk id="3" creationId="{E6B4B21A-28D4-0B33-18E5-7CE0FD4328CC}"/>
          </ac:spMkLst>
        </pc:spChg>
        <pc:spChg chg="add mod">
          <ac:chgData name="Zhang, Qi" userId="339b946e-f9ca-4040-bc82-18aaec23f2c4" providerId="ADAL" clId="{B2217CE6-D702-41EE-9FB0-A900A9E6C47C}" dt="2024-04-14T22:44:39.315" v="91" actId="1076"/>
          <ac:spMkLst>
            <pc:docMk/>
            <pc:sldMk cId="4093848649" sldId="2181"/>
            <ac:spMk id="6" creationId="{2C0BB6F5-2FC9-F4F3-985A-2F05E841BB94}"/>
          </ac:spMkLst>
        </pc:spChg>
      </pc:sldChg>
      <pc:sldChg chg="addSp delSp modSp add mod">
        <pc:chgData name="Zhang, Qi" userId="339b946e-f9ca-4040-bc82-18aaec23f2c4" providerId="ADAL" clId="{B2217CE6-D702-41EE-9FB0-A900A9E6C47C}" dt="2024-04-14T22:45:32.165" v="122" actId="14100"/>
        <pc:sldMkLst>
          <pc:docMk/>
          <pc:sldMk cId="4200079105" sldId="2182"/>
        </pc:sldMkLst>
        <pc:spChg chg="mod">
          <ac:chgData name="Zhang, Qi" userId="339b946e-f9ca-4040-bc82-18aaec23f2c4" providerId="ADAL" clId="{B2217CE6-D702-41EE-9FB0-A900A9E6C47C}" dt="2024-04-14T22:45:15.172" v="115" actId="20577"/>
          <ac:spMkLst>
            <pc:docMk/>
            <pc:sldMk cId="4200079105" sldId="2182"/>
            <ac:spMk id="2" creationId="{37783DA5-5205-426A-4622-57D44BA5D660}"/>
          </ac:spMkLst>
        </pc:spChg>
        <pc:spChg chg="del">
          <ac:chgData name="Zhang, Qi" userId="339b946e-f9ca-4040-bc82-18aaec23f2c4" providerId="ADAL" clId="{B2217CE6-D702-41EE-9FB0-A900A9E6C47C}" dt="2024-04-14T22:45:19.046" v="116" actId="478"/>
          <ac:spMkLst>
            <pc:docMk/>
            <pc:sldMk cId="4200079105" sldId="2182"/>
            <ac:spMk id="3" creationId="{E6B4B21A-28D4-0B33-18E5-7CE0FD4328CC}"/>
          </ac:spMkLst>
        </pc:spChg>
        <pc:spChg chg="add mod">
          <ac:chgData name="Zhang, Qi" userId="339b946e-f9ca-4040-bc82-18aaec23f2c4" providerId="ADAL" clId="{B2217CE6-D702-41EE-9FB0-A900A9E6C47C}" dt="2024-04-14T22:45:32.165" v="122" actId="14100"/>
          <ac:spMkLst>
            <pc:docMk/>
            <pc:sldMk cId="4200079105" sldId="2182"/>
            <ac:spMk id="6" creationId="{B666A7A1-515B-B751-9221-CA42BFC8A4CE}"/>
          </ac:spMkLst>
        </pc:spChg>
      </pc:sldChg>
      <pc:sldChg chg="addSp delSp modSp add mod">
        <pc:chgData name="Zhang, Qi" userId="339b946e-f9ca-4040-bc82-18aaec23f2c4" providerId="ADAL" clId="{B2217CE6-D702-41EE-9FB0-A900A9E6C47C}" dt="2024-04-14T22:47:21.495" v="165" actId="15"/>
        <pc:sldMkLst>
          <pc:docMk/>
          <pc:sldMk cId="1263506619" sldId="2183"/>
        </pc:sldMkLst>
        <pc:spChg chg="mod">
          <ac:chgData name="Zhang, Qi" userId="339b946e-f9ca-4040-bc82-18aaec23f2c4" providerId="ADAL" clId="{B2217CE6-D702-41EE-9FB0-A900A9E6C47C}" dt="2024-04-14T22:46:51.135" v="155" actId="14100"/>
          <ac:spMkLst>
            <pc:docMk/>
            <pc:sldMk cId="1263506619" sldId="2183"/>
            <ac:spMk id="2" creationId="{37783DA5-5205-426A-4622-57D44BA5D660}"/>
          </ac:spMkLst>
        </pc:spChg>
        <pc:spChg chg="del">
          <ac:chgData name="Zhang, Qi" userId="339b946e-f9ca-4040-bc82-18aaec23f2c4" providerId="ADAL" clId="{B2217CE6-D702-41EE-9FB0-A900A9E6C47C}" dt="2024-04-14T22:46:47.937" v="154" actId="478"/>
          <ac:spMkLst>
            <pc:docMk/>
            <pc:sldMk cId="1263506619" sldId="2183"/>
            <ac:spMk id="3" creationId="{E6B4B21A-28D4-0B33-18E5-7CE0FD4328CC}"/>
          </ac:spMkLst>
        </pc:spChg>
        <pc:spChg chg="add mod">
          <ac:chgData name="Zhang, Qi" userId="339b946e-f9ca-4040-bc82-18aaec23f2c4" providerId="ADAL" clId="{B2217CE6-D702-41EE-9FB0-A900A9E6C47C}" dt="2024-04-14T22:47:21.495" v="165" actId="15"/>
          <ac:spMkLst>
            <pc:docMk/>
            <pc:sldMk cId="1263506619" sldId="2183"/>
            <ac:spMk id="6" creationId="{9B16F8EB-9518-002E-3C35-BD6000404015}"/>
          </ac:spMkLst>
        </pc:spChg>
      </pc:sldChg>
      <pc:sldChg chg="addSp delSp modSp add mod">
        <pc:chgData name="Zhang, Qi" userId="339b946e-f9ca-4040-bc82-18aaec23f2c4" providerId="ADAL" clId="{B2217CE6-D702-41EE-9FB0-A900A9E6C47C}" dt="2024-04-14T22:48:18.807" v="190"/>
        <pc:sldMkLst>
          <pc:docMk/>
          <pc:sldMk cId="2569028834" sldId="2184"/>
        </pc:sldMkLst>
        <pc:spChg chg="mod">
          <ac:chgData name="Zhang, Qi" userId="339b946e-f9ca-4040-bc82-18aaec23f2c4" providerId="ADAL" clId="{B2217CE6-D702-41EE-9FB0-A900A9E6C47C}" dt="2024-04-14T22:47:40.023" v="177" actId="27636"/>
          <ac:spMkLst>
            <pc:docMk/>
            <pc:sldMk cId="2569028834" sldId="2184"/>
            <ac:spMk id="2" creationId="{37783DA5-5205-426A-4622-57D44BA5D660}"/>
          </ac:spMkLst>
        </pc:spChg>
        <pc:spChg chg="del">
          <ac:chgData name="Zhang, Qi" userId="339b946e-f9ca-4040-bc82-18aaec23f2c4" providerId="ADAL" clId="{B2217CE6-D702-41EE-9FB0-A900A9E6C47C}" dt="2024-04-14T22:47:43.026" v="178" actId="478"/>
          <ac:spMkLst>
            <pc:docMk/>
            <pc:sldMk cId="2569028834" sldId="2184"/>
            <ac:spMk id="3" creationId="{E6B4B21A-28D4-0B33-18E5-7CE0FD4328CC}"/>
          </ac:spMkLst>
        </pc:spChg>
        <pc:spChg chg="add del mod">
          <ac:chgData name="Zhang, Qi" userId="339b946e-f9ca-4040-bc82-18aaec23f2c4" providerId="ADAL" clId="{B2217CE6-D702-41EE-9FB0-A900A9E6C47C}" dt="2024-04-14T22:48:18.807" v="190"/>
          <ac:spMkLst>
            <pc:docMk/>
            <pc:sldMk cId="2569028834" sldId="2184"/>
            <ac:spMk id="6" creationId="{A57F9B35-36BB-7204-5DB2-242E29A7B6D8}"/>
          </ac:spMkLst>
        </pc:spChg>
        <pc:spChg chg="add mod">
          <ac:chgData name="Zhang, Qi" userId="339b946e-f9ca-4040-bc82-18aaec23f2c4" providerId="ADAL" clId="{B2217CE6-D702-41EE-9FB0-A900A9E6C47C}" dt="2024-04-14T22:48:18.262" v="188" actId="14100"/>
          <ac:spMkLst>
            <pc:docMk/>
            <pc:sldMk cId="2569028834" sldId="2184"/>
            <ac:spMk id="8" creationId="{CC3ECE02-21FA-5422-8EA5-A2F0537EBB1A}"/>
          </ac:spMkLst>
        </pc:spChg>
      </pc:sldChg>
      <pc:sldChg chg="addSp delSp modSp add mod">
        <pc:chgData name="Zhang, Qi" userId="339b946e-f9ca-4040-bc82-18aaec23f2c4" providerId="ADAL" clId="{B2217CE6-D702-41EE-9FB0-A900A9E6C47C}" dt="2024-04-14T22:51:14.105" v="224" actId="20577"/>
        <pc:sldMkLst>
          <pc:docMk/>
          <pc:sldMk cId="1232441976" sldId="2185"/>
        </pc:sldMkLst>
        <pc:spChg chg="mod">
          <ac:chgData name="Zhang, Qi" userId="339b946e-f9ca-4040-bc82-18aaec23f2c4" providerId="ADAL" clId="{B2217CE6-D702-41EE-9FB0-A900A9E6C47C}" dt="2024-04-14T22:50:43.945" v="216" actId="14100"/>
          <ac:spMkLst>
            <pc:docMk/>
            <pc:sldMk cId="1232441976" sldId="2185"/>
            <ac:spMk id="2" creationId="{37783DA5-5205-426A-4622-57D44BA5D660}"/>
          </ac:spMkLst>
        </pc:spChg>
        <pc:spChg chg="del">
          <ac:chgData name="Zhang, Qi" userId="339b946e-f9ca-4040-bc82-18aaec23f2c4" providerId="ADAL" clId="{B2217CE6-D702-41EE-9FB0-A900A9E6C47C}" dt="2024-04-14T22:50:41.389" v="215" actId="478"/>
          <ac:spMkLst>
            <pc:docMk/>
            <pc:sldMk cId="1232441976" sldId="2185"/>
            <ac:spMk id="3" creationId="{E6B4B21A-28D4-0B33-18E5-7CE0FD4328CC}"/>
          </ac:spMkLst>
        </pc:spChg>
        <pc:spChg chg="add mod">
          <ac:chgData name="Zhang, Qi" userId="339b946e-f9ca-4040-bc82-18aaec23f2c4" providerId="ADAL" clId="{B2217CE6-D702-41EE-9FB0-A900A9E6C47C}" dt="2024-04-14T22:51:14.105" v="224" actId="20577"/>
          <ac:spMkLst>
            <pc:docMk/>
            <pc:sldMk cId="1232441976" sldId="2185"/>
            <ac:spMk id="6" creationId="{7D1AE5F1-BC8C-AF11-DFA0-85F3B03B8B55}"/>
          </ac:spMkLst>
        </pc:spChg>
      </pc:sldChg>
      <pc:sldChg chg="addSp delSp modSp add mod">
        <pc:chgData name="Zhang, Qi" userId="339b946e-f9ca-4040-bc82-18aaec23f2c4" providerId="ADAL" clId="{B2217CE6-D702-41EE-9FB0-A900A9E6C47C}" dt="2024-04-14T22:52:06.070" v="242" actId="1076"/>
        <pc:sldMkLst>
          <pc:docMk/>
          <pc:sldMk cId="1571473644" sldId="2186"/>
        </pc:sldMkLst>
        <pc:spChg chg="mod">
          <ac:chgData name="Zhang, Qi" userId="339b946e-f9ca-4040-bc82-18aaec23f2c4" providerId="ADAL" clId="{B2217CE6-D702-41EE-9FB0-A900A9E6C47C}" dt="2024-04-14T22:52:03.826" v="241" actId="14100"/>
          <ac:spMkLst>
            <pc:docMk/>
            <pc:sldMk cId="1571473644" sldId="2186"/>
            <ac:spMk id="2" creationId="{37783DA5-5205-426A-4622-57D44BA5D660}"/>
          </ac:spMkLst>
        </pc:spChg>
        <pc:spChg chg="del">
          <ac:chgData name="Zhang, Qi" userId="339b946e-f9ca-4040-bc82-18aaec23f2c4" providerId="ADAL" clId="{B2217CE6-D702-41EE-9FB0-A900A9E6C47C}" dt="2024-04-14T22:51:39.800" v="231" actId="478"/>
          <ac:spMkLst>
            <pc:docMk/>
            <pc:sldMk cId="1571473644" sldId="2186"/>
            <ac:spMk id="3" creationId="{E6B4B21A-28D4-0B33-18E5-7CE0FD4328CC}"/>
          </ac:spMkLst>
        </pc:spChg>
        <pc:spChg chg="add mod">
          <ac:chgData name="Zhang, Qi" userId="339b946e-f9ca-4040-bc82-18aaec23f2c4" providerId="ADAL" clId="{B2217CE6-D702-41EE-9FB0-A900A9E6C47C}" dt="2024-04-14T22:52:06.070" v="242" actId="1076"/>
          <ac:spMkLst>
            <pc:docMk/>
            <pc:sldMk cId="1571473644" sldId="2186"/>
            <ac:spMk id="6" creationId="{3F513994-6A22-44CF-22C4-17A9F55CCF40}"/>
          </ac:spMkLst>
        </pc:spChg>
      </pc:sldChg>
      <pc:sldChg chg="addSp delSp modSp add mod">
        <pc:chgData name="Zhang, Qi" userId="339b946e-f9ca-4040-bc82-18aaec23f2c4" providerId="ADAL" clId="{B2217CE6-D702-41EE-9FB0-A900A9E6C47C}" dt="2024-04-14T23:13:44.237" v="289" actId="1076"/>
        <pc:sldMkLst>
          <pc:docMk/>
          <pc:sldMk cId="2820207269" sldId="2187"/>
        </pc:sldMkLst>
        <pc:spChg chg="mod">
          <ac:chgData name="Zhang, Qi" userId="339b946e-f9ca-4040-bc82-18aaec23f2c4" providerId="ADAL" clId="{B2217CE6-D702-41EE-9FB0-A900A9E6C47C}" dt="2024-04-14T23:13:20.894" v="284" actId="20577"/>
          <ac:spMkLst>
            <pc:docMk/>
            <pc:sldMk cId="2820207269" sldId="2187"/>
            <ac:spMk id="2" creationId="{37783DA5-5205-426A-4622-57D44BA5D660}"/>
          </ac:spMkLst>
        </pc:spChg>
        <pc:spChg chg="del">
          <ac:chgData name="Zhang, Qi" userId="339b946e-f9ca-4040-bc82-18aaec23f2c4" providerId="ADAL" clId="{B2217CE6-D702-41EE-9FB0-A900A9E6C47C}" dt="2024-04-14T23:13:28.326" v="285" actId="478"/>
          <ac:spMkLst>
            <pc:docMk/>
            <pc:sldMk cId="2820207269" sldId="2187"/>
            <ac:spMk id="3" creationId="{E6B4B21A-28D4-0B33-18E5-7CE0FD4328CC}"/>
          </ac:spMkLst>
        </pc:spChg>
        <pc:spChg chg="add mod">
          <ac:chgData name="Zhang, Qi" userId="339b946e-f9ca-4040-bc82-18aaec23f2c4" providerId="ADAL" clId="{B2217CE6-D702-41EE-9FB0-A900A9E6C47C}" dt="2024-04-14T23:13:44.237" v="289" actId="1076"/>
          <ac:spMkLst>
            <pc:docMk/>
            <pc:sldMk cId="2820207269" sldId="2187"/>
            <ac:spMk id="6" creationId="{13AAAC74-8087-1A5D-E0BF-A6199BFBD081}"/>
          </ac:spMkLst>
        </pc:spChg>
      </pc:sldChg>
      <pc:sldChg chg="add del">
        <pc:chgData name="Zhang, Qi" userId="339b946e-f9ca-4040-bc82-18aaec23f2c4" providerId="ADAL" clId="{B2217CE6-D702-41EE-9FB0-A900A9E6C47C}" dt="2024-04-15T00:57:42.634" v="820" actId="47"/>
        <pc:sldMkLst>
          <pc:docMk/>
          <pc:sldMk cId="1030252942" sldId="2188"/>
        </pc:sldMkLst>
      </pc:sldChg>
      <pc:sldChg chg="add del">
        <pc:chgData name="Zhang, Qi" userId="339b946e-f9ca-4040-bc82-18aaec23f2c4" providerId="ADAL" clId="{B2217CE6-D702-41EE-9FB0-A900A9E6C47C}" dt="2024-04-15T05:17:32.415" v="956" actId="2696"/>
        <pc:sldMkLst>
          <pc:docMk/>
          <pc:sldMk cId="2397364169" sldId="2189"/>
        </pc:sldMkLst>
      </pc:sldChg>
      <pc:sldChg chg="add del">
        <pc:chgData name="Zhang, Qi" userId="339b946e-f9ca-4040-bc82-18aaec23f2c4" providerId="ADAL" clId="{B2217CE6-D702-41EE-9FB0-A900A9E6C47C}" dt="2024-04-15T05:17:25.247" v="954" actId="2696"/>
        <pc:sldMkLst>
          <pc:docMk/>
          <pc:sldMk cId="1773786573" sldId="2190"/>
        </pc:sldMkLst>
      </pc:sldChg>
      <pc:sldChg chg="add del">
        <pc:chgData name="Zhang, Qi" userId="339b946e-f9ca-4040-bc82-18aaec23f2c4" providerId="ADAL" clId="{B2217CE6-D702-41EE-9FB0-A900A9E6C47C}" dt="2024-04-15T05:17:28.337" v="955" actId="2696"/>
        <pc:sldMkLst>
          <pc:docMk/>
          <pc:sldMk cId="933741909" sldId="2191"/>
        </pc:sldMkLst>
      </pc:sldChg>
      <pc:sldChg chg="add del">
        <pc:chgData name="Zhang, Qi" userId="339b946e-f9ca-4040-bc82-18aaec23f2c4" providerId="ADAL" clId="{B2217CE6-D702-41EE-9FB0-A900A9E6C47C}" dt="2024-04-14T23:12:41.852" v="247"/>
        <pc:sldMkLst>
          <pc:docMk/>
          <pc:sldMk cId="543181587" sldId="2192"/>
        </pc:sldMkLst>
      </pc:sldChg>
      <pc:sldChg chg="addSp delSp modSp add mod">
        <pc:chgData name="Zhang, Qi" userId="339b946e-f9ca-4040-bc82-18aaec23f2c4" providerId="ADAL" clId="{B2217CE6-D702-41EE-9FB0-A900A9E6C47C}" dt="2024-04-14T23:36:54.863" v="344" actId="14100"/>
        <pc:sldMkLst>
          <pc:docMk/>
          <pc:sldMk cId="2517998033" sldId="2192"/>
        </pc:sldMkLst>
        <pc:spChg chg="mod">
          <ac:chgData name="Zhang, Qi" userId="339b946e-f9ca-4040-bc82-18aaec23f2c4" providerId="ADAL" clId="{B2217CE6-D702-41EE-9FB0-A900A9E6C47C}" dt="2024-04-14T23:36:11.039" v="328" actId="20577"/>
          <ac:spMkLst>
            <pc:docMk/>
            <pc:sldMk cId="2517998033" sldId="2192"/>
            <ac:spMk id="2" creationId="{37783DA5-5205-426A-4622-57D44BA5D660}"/>
          </ac:spMkLst>
        </pc:spChg>
        <pc:spChg chg="del">
          <ac:chgData name="Zhang, Qi" userId="339b946e-f9ca-4040-bc82-18aaec23f2c4" providerId="ADAL" clId="{B2217CE6-D702-41EE-9FB0-A900A9E6C47C}" dt="2024-04-14T23:36:31.039" v="329" actId="478"/>
          <ac:spMkLst>
            <pc:docMk/>
            <pc:sldMk cId="2517998033" sldId="2192"/>
            <ac:spMk id="3" creationId="{E6B4B21A-28D4-0B33-18E5-7CE0FD4328CC}"/>
          </ac:spMkLst>
        </pc:spChg>
        <pc:spChg chg="add mod">
          <ac:chgData name="Zhang, Qi" userId="339b946e-f9ca-4040-bc82-18aaec23f2c4" providerId="ADAL" clId="{B2217CE6-D702-41EE-9FB0-A900A9E6C47C}" dt="2024-04-14T23:36:54.863" v="344" actId="14100"/>
          <ac:spMkLst>
            <pc:docMk/>
            <pc:sldMk cId="2517998033" sldId="2192"/>
            <ac:spMk id="6" creationId="{80EF5F1D-159D-28C4-57C0-5FFBCBDDEB7A}"/>
          </ac:spMkLst>
        </pc:spChg>
      </pc:sldChg>
      <pc:sldChg chg="addSp delSp modSp add mod">
        <pc:chgData name="Zhang, Qi" userId="339b946e-f9ca-4040-bc82-18aaec23f2c4" providerId="ADAL" clId="{B2217CE6-D702-41EE-9FB0-A900A9E6C47C}" dt="2024-04-15T00:04:08.110" v="482" actId="20577"/>
        <pc:sldMkLst>
          <pc:docMk/>
          <pc:sldMk cId="2146294124" sldId="2193"/>
        </pc:sldMkLst>
        <pc:spChg chg="mod">
          <ac:chgData name="Zhang, Qi" userId="339b946e-f9ca-4040-bc82-18aaec23f2c4" providerId="ADAL" clId="{B2217CE6-D702-41EE-9FB0-A900A9E6C47C}" dt="2024-04-15T00:03:31.200" v="470" actId="20577"/>
          <ac:spMkLst>
            <pc:docMk/>
            <pc:sldMk cId="2146294124" sldId="2193"/>
            <ac:spMk id="2" creationId="{37783DA5-5205-426A-4622-57D44BA5D660}"/>
          </ac:spMkLst>
        </pc:spChg>
        <pc:spChg chg="del">
          <ac:chgData name="Zhang, Qi" userId="339b946e-f9ca-4040-bc82-18aaec23f2c4" providerId="ADAL" clId="{B2217CE6-D702-41EE-9FB0-A900A9E6C47C}" dt="2024-04-15T00:03:38.857" v="471" actId="478"/>
          <ac:spMkLst>
            <pc:docMk/>
            <pc:sldMk cId="2146294124" sldId="2193"/>
            <ac:spMk id="3" creationId="{E6B4B21A-28D4-0B33-18E5-7CE0FD4328CC}"/>
          </ac:spMkLst>
        </pc:spChg>
        <pc:spChg chg="add mod">
          <ac:chgData name="Zhang, Qi" userId="339b946e-f9ca-4040-bc82-18aaec23f2c4" providerId="ADAL" clId="{B2217CE6-D702-41EE-9FB0-A900A9E6C47C}" dt="2024-04-15T00:04:08.110" v="482" actId="20577"/>
          <ac:spMkLst>
            <pc:docMk/>
            <pc:sldMk cId="2146294124" sldId="2193"/>
            <ac:spMk id="6" creationId="{508F676D-905B-B643-7FD6-BAA5747EB62F}"/>
          </ac:spMkLst>
        </pc:spChg>
      </pc:sldChg>
      <pc:sldChg chg="addSp delSp modSp add mod">
        <pc:chgData name="Zhang, Qi" userId="339b946e-f9ca-4040-bc82-18aaec23f2c4" providerId="ADAL" clId="{B2217CE6-D702-41EE-9FB0-A900A9E6C47C}" dt="2024-04-15T00:05:25.745" v="494" actId="1076"/>
        <pc:sldMkLst>
          <pc:docMk/>
          <pc:sldMk cId="4048478321" sldId="2194"/>
        </pc:sldMkLst>
        <pc:spChg chg="mod">
          <ac:chgData name="Zhang, Qi" userId="339b946e-f9ca-4040-bc82-18aaec23f2c4" providerId="ADAL" clId="{B2217CE6-D702-41EE-9FB0-A900A9E6C47C}" dt="2024-04-15T00:04:26.594" v="489" actId="20577"/>
          <ac:spMkLst>
            <pc:docMk/>
            <pc:sldMk cId="4048478321" sldId="2194"/>
            <ac:spMk id="2" creationId="{37783DA5-5205-426A-4622-57D44BA5D660}"/>
          </ac:spMkLst>
        </pc:spChg>
        <pc:spChg chg="del">
          <ac:chgData name="Zhang, Qi" userId="339b946e-f9ca-4040-bc82-18aaec23f2c4" providerId="ADAL" clId="{B2217CE6-D702-41EE-9FB0-A900A9E6C47C}" dt="2024-04-15T00:05:07.541" v="490" actId="478"/>
          <ac:spMkLst>
            <pc:docMk/>
            <pc:sldMk cId="4048478321" sldId="2194"/>
            <ac:spMk id="3" creationId="{E6B4B21A-28D4-0B33-18E5-7CE0FD4328CC}"/>
          </ac:spMkLst>
        </pc:spChg>
        <pc:spChg chg="add mod">
          <ac:chgData name="Zhang, Qi" userId="339b946e-f9ca-4040-bc82-18aaec23f2c4" providerId="ADAL" clId="{B2217CE6-D702-41EE-9FB0-A900A9E6C47C}" dt="2024-04-15T00:05:25.745" v="494" actId="1076"/>
          <ac:spMkLst>
            <pc:docMk/>
            <pc:sldMk cId="4048478321" sldId="2194"/>
            <ac:spMk id="6" creationId="{C41D584E-9596-7103-4454-E54AECE2A219}"/>
          </ac:spMkLst>
        </pc:spChg>
      </pc:sldChg>
      <pc:sldChg chg="addSp modSp add mod">
        <pc:chgData name="Zhang, Qi" userId="339b946e-f9ca-4040-bc82-18aaec23f2c4" providerId="ADAL" clId="{B2217CE6-D702-41EE-9FB0-A900A9E6C47C}" dt="2024-04-15T00:24:08.850" v="609" actId="20577"/>
        <pc:sldMkLst>
          <pc:docMk/>
          <pc:sldMk cId="1836970591" sldId="2195"/>
        </pc:sldMkLst>
        <pc:spChg chg="mod">
          <ac:chgData name="Zhang, Qi" userId="339b946e-f9ca-4040-bc82-18aaec23f2c4" providerId="ADAL" clId="{B2217CE6-D702-41EE-9FB0-A900A9E6C47C}" dt="2024-04-15T00:23:45.870" v="597" actId="14100"/>
          <ac:spMkLst>
            <pc:docMk/>
            <pc:sldMk cId="1836970591" sldId="2195"/>
            <ac:spMk id="2" creationId="{37783DA5-5205-426A-4622-57D44BA5D660}"/>
          </ac:spMkLst>
        </pc:spChg>
        <pc:spChg chg="mod">
          <ac:chgData name="Zhang, Qi" userId="339b946e-f9ca-4040-bc82-18aaec23f2c4" providerId="ADAL" clId="{B2217CE6-D702-41EE-9FB0-A900A9E6C47C}" dt="2024-04-15T00:23:47.680" v="598" actId="1076"/>
          <ac:spMkLst>
            <pc:docMk/>
            <pc:sldMk cId="1836970591" sldId="2195"/>
            <ac:spMk id="3" creationId="{E6B4B21A-28D4-0B33-18E5-7CE0FD4328CC}"/>
          </ac:spMkLst>
        </pc:spChg>
        <pc:spChg chg="add mod">
          <ac:chgData name="Zhang, Qi" userId="339b946e-f9ca-4040-bc82-18aaec23f2c4" providerId="ADAL" clId="{B2217CE6-D702-41EE-9FB0-A900A9E6C47C}" dt="2024-04-15T00:24:08.850" v="609" actId="20577"/>
          <ac:spMkLst>
            <pc:docMk/>
            <pc:sldMk cId="1836970591" sldId="2195"/>
            <ac:spMk id="6" creationId="{214E90D5-2B80-8941-BF78-E74E90803B43}"/>
          </ac:spMkLst>
        </pc:spChg>
      </pc:sldChg>
      <pc:sldChg chg="addSp delSp modSp add mod">
        <pc:chgData name="Zhang, Qi" userId="339b946e-f9ca-4040-bc82-18aaec23f2c4" providerId="ADAL" clId="{B2217CE6-D702-41EE-9FB0-A900A9E6C47C}" dt="2024-04-15T00:33:55.463" v="646" actId="1076"/>
        <pc:sldMkLst>
          <pc:docMk/>
          <pc:sldMk cId="4018473673" sldId="2196"/>
        </pc:sldMkLst>
        <pc:spChg chg="mod">
          <ac:chgData name="Zhang, Qi" userId="339b946e-f9ca-4040-bc82-18aaec23f2c4" providerId="ADAL" clId="{B2217CE6-D702-41EE-9FB0-A900A9E6C47C}" dt="2024-04-15T00:25:55.800" v="640" actId="20577"/>
          <ac:spMkLst>
            <pc:docMk/>
            <pc:sldMk cId="4018473673" sldId="2196"/>
            <ac:spMk id="2" creationId="{37783DA5-5205-426A-4622-57D44BA5D660}"/>
          </ac:spMkLst>
        </pc:spChg>
        <pc:spChg chg="del">
          <ac:chgData name="Zhang, Qi" userId="339b946e-f9ca-4040-bc82-18aaec23f2c4" providerId="ADAL" clId="{B2217CE6-D702-41EE-9FB0-A900A9E6C47C}" dt="2024-04-15T00:27:36.922" v="641" actId="478"/>
          <ac:spMkLst>
            <pc:docMk/>
            <pc:sldMk cId="4018473673" sldId="2196"/>
            <ac:spMk id="3" creationId="{E6B4B21A-28D4-0B33-18E5-7CE0FD4328CC}"/>
          </ac:spMkLst>
        </pc:spChg>
        <pc:spChg chg="add mod">
          <ac:chgData name="Zhang, Qi" userId="339b946e-f9ca-4040-bc82-18aaec23f2c4" providerId="ADAL" clId="{B2217CE6-D702-41EE-9FB0-A900A9E6C47C}" dt="2024-04-15T00:33:55.463" v="646" actId="1076"/>
          <ac:spMkLst>
            <pc:docMk/>
            <pc:sldMk cId="4018473673" sldId="2196"/>
            <ac:spMk id="6" creationId="{361C81F4-95A9-6189-90AD-B3BBD10280F9}"/>
          </ac:spMkLst>
        </pc:spChg>
      </pc:sldChg>
      <pc:sldChg chg="addSp delSp modSp add mod">
        <pc:chgData name="Zhang, Qi" userId="339b946e-f9ca-4040-bc82-18aaec23f2c4" providerId="ADAL" clId="{B2217CE6-D702-41EE-9FB0-A900A9E6C47C}" dt="2024-04-15T00:37:07.854" v="675" actId="27636"/>
        <pc:sldMkLst>
          <pc:docMk/>
          <pc:sldMk cId="3811073909" sldId="2197"/>
        </pc:sldMkLst>
        <pc:spChg chg="mod">
          <ac:chgData name="Zhang, Qi" userId="339b946e-f9ca-4040-bc82-18aaec23f2c4" providerId="ADAL" clId="{B2217CE6-D702-41EE-9FB0-A900A9E6C47C}" dt="2024-04-15T00:37:07.854" v="675" actId="27636"/>
          <ac:spMkLst>
            <pc:docMk/>
            <pc:sldMk cId="3811073909" sldId="2197"/>
            <ac:spMk id="2" creationId="{37783DA5-5205-426A-4622-57D44BA5D660}"/>
          </ac:spMkLst>
        </pc:spChg>
        <pc:spChg chg="del">
          <ac:chgData name="Zhang, Qi" userId="339b946e-f9ca-4040-bc82-18aaec23f2c4" providerId="ADAL" clId="{B2217CE6-D702-41EE-9FB0-A900A9E6C47C}" dt="2024-04-15T00:36:09.730" v="660" actId="478"/>
          <ac:spMkLst>
            <pc:docMk/>
            <pc:sldMk cId="3811073909" sldId="2197"/>
            <ac:spMk id="3" creationId="{E6B4B21A-28D4-0B33-18E5-7CE0FD4328CC}"/>
          </ac:spMkLst>
        </pc:spChg>
        <pc:spChg chg="add mod">
          <ac:chgData name="Zhang, Qi" userId="339b946e-f9ca-4040-bc82-18aaec23f2c4" providerId="ADAL" clId="{B2217CE6-D702-41EE-9FB0-A900A9E6C47C}" dt="2024-04-15T00:36:58.680" v="672" actId="1076"/>
          <ac:spMkLst>
            <pc:docMk/>
            <pc:sldMk cId="3811073909" sldId="2197"/>
            <ac:spMk id="6" creationId="{AB0523E5-7AD4-DB0E-8FC9-E8CBB8CE9C1D}"/>
          </ac:spMkLst>
        </pc:spChg>
      </pc:sldChg>
      <pc:sldChg chg="addSp delSp modSp add mod">
        <pc:chgData name="Zhang, Qi" userId="339b946e-f9ca-4040-bc82-18aaec23f2c4" providerId="ADAL" clId="{B2217CE6-D702-41EE-9FB0-A900A9E6C47C}" dt="2024-04-15T00:41:45.145" v="740" actId="6549"/>
        <pc:sldMkLst>
          <pc:docMk/>
          <pc:sldMk cId="1085703426" sldId="2198"/>
        </pc:sldMkLst>
        <pc:spChg chg="mod">
          <ac:chgData name="Zhang, Qi" userId="339b946e-f9ca-4040-bc82-18aaec23f2c4" providerId="ADAL" clId="{B2217CE6-D702-41EE-9FB0-A900A9E6C47C}" dt="2024-04-15T00:37:41.073" v="706" actId="20577"/>
          <ac:spMkLst>
            <pc:docMk/>
            <pc:sldMk cId="1085703426" sldId="2198"/>
            <ac:spMk id="2" creationId="{37783DA5-5205-426A-4622-57D44BA5D660}"/>
          </ac:spMkLst>
        </pc:spChg>
        <pc:spChg chg="del">
          <ac:chgData name="Zhang, Qi" userId="339b946e-f9ca-4040-bc82-18aaec23f2c4" providerId="ADAL" clId="{B2217CE6-D702-41EE-9FB0-A900A9E6C47C}" dt="2024-04-15T00:41:07.820" v="707" actId="478"/>
          <ac:spMkLst>
            <pc:docMk/>
            <pc:sldMk cId="1085703426" sldId="2198"/>
            <ac:spMk id="3" creationId="{E6B4B21A-28D4-0B33-18E5-7CE0FD4328CC}"/>
          </ac:spMkLst>
        </pc:spChg>
        <pc:spChg chg="add mod">
          <ac:chgData name="Zhang, Qi" userId="339b946e-f9ca-4040-bc82-18aaec23f2c4" providerId="ADAL" clId="{B2217CE6-D702-41EE-9FB0-A900A9E6C47C}" dt="2024-04-15T00:41:45.145" v="740" actId="6549"/>
          <ac:spMkLst>
            <pc:docMk/>
            <pc:sldMk cId="1085703426" sldId="2198"/>
            <ac:spMk id="6" creationId="{A7812BB0-BF96-8DC4-E89A-95C22771EE00}"/>
          </ac:spMkLst>
        </pc:spChg>
      </pc:sldChg>
      <pc:sldChg chg="add del">
        <pc:chgData name="Zhang, Qi" userId="339b946e-f9ca-4040-bc82-18aaec23f2c4" providerId="ADAL" clId="{B2217CE6-D702-41EE-9FB0-A900A9E6C47C}" dt="2024-04-15T00:57:38.887" v="819" actId="47"/>
        <pc:sldMkLst>
          <pc:docMk/>
          <pc:sldMk cId="1220539979" sldId="2199"/>
        </pc:sldMkLst>
      </pc:sldChg>
      <pc:sldChg chg="add del">
        <pc:chgData name="Zhang, Qi" userId="339b946e-f9ca-4040-bc82-18aaec23f2c4" providerId="ADAL" clId="{B2217CE6-D702-41EE-9FB0-A900A9E6C47C}" dt="2024-04-15T00:57:38.887" v="819" actId="47"/>
        <pc:sldMkLst>
          <pc:docMk/>
          <pc:sldMk cId="3290764851" sldId="2200"/>
        </pc:sldMkLst>
      </pc:sldChg>
      <pc:sldChg chg="add del">
        <pc:chgData name="Zhang, Qi" userId="339b946e-f9ca-4040-bc82-18aaec23f2c4" providerId="ADAL" clId="{B2217CE6-D702-41EE-9FB0-A900A9E6C47C}" dt="2024-04-15T00:57:38.887" v="819" actId="47"/>
        <pc:sldMkLst>
          <pc:docMk/>
          <pc:sldMk cId="492085878" sldId="2201"/>
        </pc:sldMkLst>
      </pc:sldChg>
      <pc:sldChg chg="add del">
        <pc:chgData name="Zhang, Qi" userId="339b946e-f9ca-4040-bc82-18aaec23f2c4" providerId="ADAL" clId="{B2217CE6-D702-41EE-9FB0-A900A9E6C47C}" dt="2024-04-15T00:57:38.887" v="819" actId="47"/>
        <pc:sldMkLst>
          <pc:docMk/>
          <pc:sldMk cId="308803127" sldId="2202"/>
        </pc:sldMkLst>
      </pc:sldChg>
      <pc:sldChg chg="add del">
        <pc:chgData name="Zhang, Qi" userId="339b946e-f9ca-4040-bc82-18aaec23f2c4" providerId="ADAL" clId="{B2217CE6-D702-41EE-9FB0-A900A9E6C47C}" dt="2024-04-15T00:57:38.887" v="819" actId="47"/>
        <pc:sldMkLst>
          <pc:docMk/>
          <pc:sldMk cId="268755940" sldId="2203"/>
        </pc:sldMkLst>
      </pc:sldChg>
      <pc:sldChg chg="add del">
        <pc:chgData name="Zhang, Qi" userId="339b946e-f9ca-4040-bc82-18aaec23f2c4" providerId="ADAL" clId="{B2217CE6-D702-41EE-9FB0-A900A9E6C47C}" dt="2024-04-15T00:57:38.887" v="819" actId="47"/>
        <pc:sldMkLst>
          <pc:docMk/>
          <pc:sldMk cId="3815262715" sldId="2204"/>
        </pc:sldMkLst>
      </pc:sldChg>
      <pc:sldChg chg="add del">
        <pc:chgData name="Zhang, Qi" userId="339b946e-f9ca-4040-bc82-18aaec23f2c4" providerId="ADAL" clId="{B2217CE6-D702-41EE-9FB0-A900A9E6C47C}" dt="2024-04-15T00:57:38.887" v="819" actId="47"/>
        <pc:sldMkLst>
          <pc:docMk/>
          <pc:sldMk cId="2621870839" sldId="2205"/>
        </pc:sldMkLst>
      </pc:sldChg>
      <pc:sldChg chg="add del">
        <pc:chgData name="Zhang, Qi" userId="339b946e-f9ca-4040-bc82-18aaec23f2c4" providerId="ADAL" clId="{B2217CE6-D702-41EE-9FB0-A900A9E6C47C}" dt="2024-04-15T00:57:38.887" v="819" actId="47"/>
        <pc:sldMkLst>
          <pc:docMk/>
          <pc:sldMk cId="3022759968" sldId="2206"/>
        </pc:sldMkLst>
      </pc:sldChg>
      <pc:sldChg chg="add del">
        <pc:chgData name="Zhang, Qi" userId="339b946e-f9ca-4040-bc82-18aaec23f2c4" providerId="ADAL" clId="{B2217CE6-D702-41EE-9FB0-A900A9E6C47C}" dt="2024-04-15T00:57:38.887" v="819" actId="47"/>
        <pc:sldMkLst>
          <pc:docMk/>
          <pc:sldMk cId="238286029" sldId="2207"/>
        </pc:sldMkLst>
      </pc:sldChg>
      <pc:sldChg chg="add del">
        <pc:chgData name="Zhang, Qi" userId="339b946e-f9ca-4040-bc82-18aaec23f2c4" providerId="ADAL" clId="{B2217CE6-D702-41EE-9FB0-A900A9E6C47C}" dt="2024-04-15T00:57:38.887" v="819" actId="47"/>
        <pc:sldMkLst>
          <pc:docMk/>
          <pc:sldMk cId="2627461411" sldId="2208"/>
        </pc:sldMkLst>
      </pc:sldChg>
      <pc:sldChg chg="add del">
        <pc:chgData name="Zhang, Qi" userId="339b946e-f9ca-4040-bc82-18aaec23f2c4" providerId="ADAL" clId="{B2217CE6-D702-41EE-9FB0-A900A9E6C47C}" dt="2024-04-15T00:57:38.887" v="819" actId="47"/>
        <pc:sldMkLst>
          <pc:docMk/>
          <pc:sldMk cId="1204127347" sldId="2209"/>
        </pc:sldMkLst>
      </pc:sldChg>
      <pc:sldChg chg="add del">
        <pc:chgData name="Zhang, Qi" userId="339b946e-f9ca-4040-bc82-18aaec23f2c4" providerId="ADAL" clId="{B2217CE6-D702-41EE-9FB0-A900A9E6C47C}" dt="2024-04-15T00:57:38.887" v="819" actId="47"/>
        <pc:sldMkLst>
          <pc:docMk/>
          <pc:sldMk cId="47525546" sldId="2210"/>
        </pc:sldMkLst>
      </pc:sldChg>
      <pc:sldChg chg="add del">
        <pc:chgData name="Zhang, Qi" userId="339b946e-f9ca-4040-bc82-18aaec23f2c4" providerId="ADAL" clId="{B2217CE6-D702-41EE-9FB0-A900A9E6C47C}" dt="2024-04-15T00:57:42.634" v="820" actId="47"/>
        <pc:sldMkLst>
          <pc:docMk/>
          <pc:sldMk cId="678780181" sldId="2211"/>
        </pc:sldMkLst>
      </pc:sldChg>
      <pc:sldChg chg="add del">
        <pc:chgData name="Zhang, Qi" userId="339b946e-f9ca-4040-bc82-18aaec23f2c4" providerId="ADAL" clId="{B2217CE6-D702-41EE-9FB0-A900A9E6C47C}" dt="2024-04-15T00:57:42.634" v="820" actId="47"/>
        <pc:sldMkLst>
          <pc:docMk/>
          <pc:sldMk cId="1731803936" sldId="2212"/>
        </pc:sldMkLst>
      </pc:sldChg>
      <pc:sldChg chg="add del">
        <pc:chgData name="Zhang, Qi" userId="339b946e-f9ca-4040-bc82-18aaec23f2c4" providerId="ADAL" clId="{B2217CE6-D702-41EE-9FB0-A900A9E6C47C}" dt="2024-04-15T00:57:42.634" v="820" actId="47"/>
        <pc:sldMkLst>
          <pc:docMk/>
          <pc:sldMk cId="2899563659" sldId="2213"/>
        </pc:sldMkLst>
      </pc:sldChg>
      <pc:sldChg chg="add del">
        <pc:chgData name="Zhang, Qi" userId="339b946e-f9ca-4040-bc82-18aaec23f2c4" providerId="ADAL" clId="{B2217CE6-D702-41EE-9FB0-A900A9E6C47C}" dt="2024-04-15T00:57:42.634" v="820" actId="47"/>
        <pc:sldMkLst>
          <pc:docMk/>
          <pc:sldMk cId="3655773499" sldId="2214"/>
        </pc:sldMkLst>
      </pc:sldChg>
      <pc:sldChg chg="add del">
        <pc:chgData name="Zhang, Qi" userId="339b946e-f9ca-4040-bc82-18aaec23f2c4" providerId="ADAL" clId="{B2217CE6-D702-41EE-9FB0-A900A9E6C47C}" dt="2024-04-15T00:57:42.634" v="820" actId="47"/>
        <pc:sldMkLst>
          <pc:docMk/>
          <pc:sldMk cId="1914874173" sldId="2215"/>
        </pc:sldMkLst>
      </pc:sldChg>
      <pc:sldChg chg="add del">
        <pc:chgData name="Zhang, Qi" userId="339b946e-f9ca-4040-bc82-18aaec23f2c4" providerId="ADAL" clId="{B2217CE6-D702-41EE-9FB0-A900A9E6C47C}" dt="2024-04-15T00:57:42.634" v="820" actId="47"/>
        <pc:sldMkLst>
          <pc:docMk/>
          <pc:sldMk cId="3363306756" sldId="2216"/>
        </pc:sldMkLst>
      </pc:sldChg>
      <pc:sldChg chg="addSp delSp modSp new mod">
        <pc:chgData name="Zhang, Qi" userId="339b946e-f9ca-4040-bc82-18aaec23f2c4" providerId="ADAL" clId="{B2217CE6-D702-41EE-9FB0-A900A9E6C47C}" dt="2024-04-14T23:50:22.552" v="376" actId="14100"/>
        <pc:sldMkLst>
          <pc:docMk/>
          <pc:sldMk cId="3846370091" sldId="2217"/>
        </pc:sldMkLst>
        <pc:spChg chg="mod">
          <ac:chgData name="Zhang, Qi" userId="339b946e-f9ca-4040-bc82-18aaec23f2c4" providerId="ADAL" clId="{B2217CE6-D702-41EE-9FB0-A900A9E6C47C}" dt="2024-04-14T23:46:45.697" v="372"/>
          <ac:spMkLst>
            <pc:docMk/>
            <pc:sldMk cId="3846370091" sldId="2217"/>
            <ac:spMk id="2" creationId="{CFAE4B87-9AF8-50C2-F009-D7D262C01418}"/>
          </ac:spMkLst>
        </pc:spChg>
        <pc:spChg chg="del">
          <ac:chgData name="Zhang, Qi" userId="339b946e-f9ca-4040-bc82-18aaec23f2c4" providerId="ADAL" clId="{B2217CE6-D702-41EE-9FB0-A900A9E6C47C}" dt="2024-04-14T23:50:00.668" v="373" actId="478"/>
          <ac:spMkLst>
            <pc:docMk/>
            <pc:sldMk cId="3846370091" sldId="2217"/>
            <ac:spMk id="3" creationId="{9EC6B660-7BC6-902D-0D14-F13D26859BD7}"/>
          </ac:spMkLst>
        </pc:spChg>
        <pc:spChg chg="add mod">
          <ac:chgData name="Zhang, Qi" userId="339b946e-f9ca-4040-bc82-18aaec23f2c4" providerId="ADAL" clId="{B2217CE6-D702-41EE-9FB0-A900A9E6C47C}" dt="2024-04-14T23:50:22.552" v="376" actId="14100"/>
          <ac:spMkLst>
            <pc:docMk/>
            <pc:sldMk cId="3846370091" sldId="2217"/>
            <ac:spMk id="6" creationId="{CC88A13E-0D6A-F9A5-4206-DFA8E2355E6B}"/>
          </ac:spMkLst>
        </pc:spChg>
      </pc:sldChg>
      <pc:sldChg chg="add del">
        <pc:chgData name="Zhang, Qi" userId="339b946e-f9ca-4040-bc82-18aaec23f2c4" providerId="ADAL" clId="{B2217CE6-D702-41EE-9FB0-A900A9E6C47C}" dt="2024-04-14T23:46:17.355" v="349"/>
        <pc:sldMkLst>
          <pc:docMk/>
          <pc:sldMk cId="1726877254" sldId="2218"/>
        </pc:sldMkLst>
      </pc:sldChg>
      <pc:sldChg chg="addSp delSp modSp add mod">
        <pc:chgData name="Zhang, Qi" userId="339b946e-f9ca-4040-bc82-18aaec23f2c4" providerId="ADAL" clId="{B2217CE6-D702-41EE-9FB0-A900A9E6C47C}" dt="2024-04-14T23:51:35.580" v="398" actId="14100"/>
        <pc:sldMkLst>
          <pc:docMk/>
          <pc:sldMk cId="3582340091" sldId="2218"/>
        </pc:sldMkLst>
        <pc:spChg chg="mod">
          <ac:chgData name="Zhang, Qi" userId="339b946e-f9ca-4040-bc82-18aaec23f2c4" providerId="ADAL" clId="{B2217CE6-D702-41EE-9FB0-A900A9E6C47C}" dt="2024-04-14T23:51:21.624" v="394"/>
          <ac:spMkLst>
            <pc:docMk/>
            <pc:sldMk cId="3582340091" sldId="2218"/>
            <ac:spMk id="2" creationId="{CFAE4B87-9AF8-50C2-F009-D7D262C01418}"/>
          </ac:spMkLst>
        </pc:spChg>
        <pc:spChg chg="del">
          <ac:chgData name="Zhang, Qi" userId="339b946e-f9ca-4040-bc82-18aaec23f2c4" providerId="ADAL" clId="{B2217CE6-D702-41EE-9FB0-A900A9E6C47C}" dt="2024-04-14T23:51:23.899" v="395" actId="478"/>
          <ac:spMkLst>
            <pc:docMk/>
            <pc:sldMk cId="3582340091" sldId="2218"/>
            <ac:spMk id="3" creationId="{9EC6B660-7BC6-902D-0D14-F13D26859BD7}"/>
          </ac:spMkLst>
        </pc:spChg>
        <pc:spChg chg="add mod">
          <ac:chgData name="Zhang, Qi" userId="339b946e-f9ca-4040-bc82-18aaec23f2c4" providerId="ADAL" clId="{B2217CE6-D702-41EE-9FB0-A900A9E6C47C}" dt="2024-04-14T23:51:35.580" v="398" actId="14100"/>
          <ac:spMkLst>
            <pc:docMk/>
            <pc:sldMk cId="3582340091" sldId="2218"/>
            <ac:spMk id="6" creationId="{B86CD3A9-9AD3-6C1B-820C-9AC012700333}"/>
          </ac:spMkLst>
        </pc:spChg>
      </pc:sldChg>
      <pc:sldChg chg="add del">
        <pc:chgData name="Zhang, Qi" userId="339b946e-f9ca-4040-bc82-18aaec23f2c4" providerId="ADAL" clId="{B2217CE6-D702-41EE-9FB0-A900A9E6C47C}" dt="2024-04-14T23:46:16.932" v="348"/>
        <pc:sldMkLst>
          <pc:docMk/>
          <pc:sldMk cId="368476125" sldId="2219"/>
        </pc:sldMkLst>
      </pc:sldChg>
      <pc:sldChg chg="addSp delSp modSp add mod">
        <pc:chgData name="Zhang, Qi" userId="339b946e-f9ca-4040-bc82-18aaec23f2c4" providerId="ADAL" clId="{B2217CE6-D702-41EE-9FB0-A900A9E6C47C}" dt="2024-04-14T23:54:14.353" v="420" actId="14100"/>
        <pc:sldMkLst>
          <pc:docMk/>
          <pc:sldMk cId="1279329902" sldId="2219"/>
        </pc:sldMkLst>
        <pc:spChg chg="mod">
          <ac:chgData name="Zhang, Qi" userId="339b946e-f9ca-4040-bc82-18aaec23f2c4" providerId="ADAL" clId="{B2217CE6-D702-41EE-9FB0-A900A9E6C47C}" dt="2024-04-14T23:54:02.410" v="416"/>
          <ac:spMkLst>
            <pc:docMk/>
            <pc:sldMk cId="1279329902" sldId="2219"/>
            <ac:spMk id="2" creationId="{CFAE4B87-9AF8-50C2-F009-D7D262C01418}"/>
          </ac:spMkLst>
        </pc:spChg>
        <pc:spChg chg="del">
          <ac:chgData name="Zhang, Qi" userId="339b946e-f9ca-4040-bc82-18aaec23f2c4" providerId="ADAL" clId="{B2217CE6-D702-41EE-9FB0-A900A9E6C47C}" dt="2024-04-14T23:54:04.940" v="417" actId="478"/>
          <ac:spMkLst>
            <pc:docMk/>
            <pc:sldMk cId="1279329902" sldId="2219"/>
            <ac:spMk id="3" creationId="{9EC6B660-7BC6-902D-0D14-F13D26859BD7}"/>
          </ac:spMkLst>
        </pc:spChg>
        <pc:spChg chg="add mod">
          <ac:chgData name="Zhang, Qi" userId="339b946e-f9ca-4040-bc82-18aaec23f2c4" providerId="ADAL" clId="{B2217CE6-D702-41EE-9FB0-A900A9E6C47C}" dt="2024-04-14T23:54:14.353" v="420" actId="14100"/>
          <ac:spMkLst>
            <pc:docMk/>
            <pc:sldMk cId="1279329902" sldId="2219"/>
            <ac:spMk id="6" creationId="{321A30C4-09FF-B3FA-7EA2-D2520C256F72}"/>
          </ac:spMkLst>
        </pc:spChg>
      </pc:sldChg>
      <pc:sldChg chg="addSp delSp modSp add mod">
        <pc:chgData name="Zhang, Qi" userId="339b946e-f9ca-4040-bc82-18aaec23f2c4" providerId="ADAL" clId="{B2217CE6-D702-41EE-9FB0-A900A9E6C47C}" dt="2024-04-15T00:54:44.149" v="770" actId="20577"/>
        <pc:sldMkLst>
          <pc:docMk/>
          <pc:sldMk cId="255767088" sldId="2220"/>
        </pc:sldMkLst>
        <pc:spChg chg="mod">
          <ac:chgData name="Zhang, Qi" userId="339b946e-f9ca-4040-bc82-18aaec23f2c4" providerId="ADAL" clId="{B2217CE6-D702-41EE-9FB0-A900A9E6C47C}" dt="2024-04-15T00:54:21.644" v="761" actId="14100"/>
          <ac:spMkLst>
            <pc:docMk/>
            <pc:sldMk cId="255767088" sldId="2220"/>
            <ac:spMk id="2" creationId="{37783DA5-5205-426A-4622-57D44BA5D660}"/>
          </ac:spMkLst>
        </pc:spChg>
        <pc:spChg chg="del">
          <ac:chgData name="Zhang, Qi" userId="339b946e-f9ca-4040-bc82-18aaec23f2c4" providerId="ADAL" clId="{B2217CE6-D702-41EE-9FB0-A900A9E6C47C}" dt="2024-04-15T00:54:18.993" v="760" actId="478"/>
          <ac:spMkLst>
            <pc:docMk/>
            <pc:sldMk cId="255767088" sldId="2220"/>
            <ac:spMk id="3" creationId="{E6B4B21A-28D4-0B33-18E5-7CE0FD4328CC}"/>
          </ac:spMkLst>
        </pc:spChg>
        <pc:spChg chg="add mod">
          <ac:chgData name="Zhang, Qi" userId="339b946e-f9ca-4040-bc82-18aaec23f2c4" providerId="ADAL" clId="{B2217CE6-D702-41EE-9FB0-A900A9E6C47C}" dt="2024-04-15T00:54:44.149" v="770" actId="20577"/>
          <ac:spMkLst>
            <pc:docMk/>
            <pc:sldMk cId="255767088" sldId="2220"/>
            <ac:spMk id="6" creationId="{651F8C85-9DFD-8758-041A-6996BA71669F}"/>
          </ac:spMkLst>
        </pc:spChg>
      </pc:sldChg>
      <pc:sldChg chg="add del">
        <pc:chgData name="Zhang, Qi" userId="339b946e-f9ca-4040-bc82-18aaec23f2c4" providerId="ADAL" clId="{B2217CE6-D702-41EE-9FB0-A900A9E6C47C}" dt="2024-04-14T23:54:16.363" v="421" actId="47"/>
        <pc:sldMkLst>
          <pc:docMk/>
          <pc:sldMk cId="1301692825" sldId="2220"/>
        </pc:sldMkLst>
      </pc:sldChg>
      <pc:sldChg chg="addSp delSp modSp add mod">
        <pc:chgData name="Zhang, Qi" userId="339b946e-f9ca-4040-bc82-18aaec23f2c4" providerId="ADAL" clId="{B2217CE6-D702-41EE-9FB0-A900A9E6C47C}" dt="2024-04-15T00:56:23.701" v="818" actId="1076"/>
        <pc:sldMkLst>
          <pc:docMk/>
          <pc:sldMk cId="2212450093" sldId="2221"/>
        </pc:sldMkLst>
        <pc:spChg chg="mod">
          <ac:chgData name="Zhang, Qi" userId="339b946e-f9ca-4040-bc82-18aaec23f2c4" providerId="ADAL" clId="{B2217CE6-D702-41EE-9FB0-A900A9E6C47C}" dt="2024-04-15T00:56:01.866" v="815" actId="14100"/>
          <ac:spMkLst>
            <pc:docMk/>
            <pc:sldMk cId="2212450093" sldId="2221"/>
            <ac:spMk id="2" creationId="{37783DA5-5205-426A-4622-57D44BA5D660}"/>
          </ac:spMkLst>
        </pc:spChg>
        <pc:spChg chg="del">
          <ac:chgData name="Zhang, Qi" userId="339b946e-f9ca-4040-bc82-18aaec23f2c4" providerId="ADAL" clId="{B2217CE6-D702-41EE-9FB0-A900A9E6C47C}" dt="2024-04-15T00:56:04.452" v="816" actId="478"/>
          <ac:spMkLst>
            <pc:docMk/>
            <pc:sldMk cId="2212450093" sldId="2221"/>
            <ac:spMk id="3" creationId="{E6B4B21A-28D4-0B33-18E5-7CE0FD4328CC}"/>
          </ac:spMkLst>
        </pc:spChg>
        <pc:spChg chg="add mod">
          <ac:chgData name="Zhang, Qi" userId="339b946e-f9ca-4040-bc82-18aaec23f2c4" providerId="ADAL" clId="{B2217CE6-D702-41EE-9FB0-A900A9E6C47C}" dt="2024-04-15T00:56:23.701" v="818" actId="1076"/>
          <ac:spMkLst>
            <pc:docMk/>
            <pc:sldMk cId="2212450093" sldId="2221"/>
            <ac:spMk id="6" creationId="{64337FB6-2896-F24B-2728-59A78197E5A0}"/>
          </ac:spMkLst>
        </pc:spChg>
      </pc:sldChg>
      <pc:sldChg chg="addSp delSp modSp new mod ord">
        <pc:chgData name="Zhang, Qi" userId="339b946e-f9ca-4040-bc82-18aaec23f2c4" providerId="ADAL" clId="{B2217CE6-D702-41EE-9FB0-A900A9E6C47C}" dt="2024-04-15T01:07:13.563" v="874" actId="1076"/>
        <pc:sldMkLst>
          <pc:docMk/>
          <pc:sldMk cId="559563366" sldId="2222"/>
        </pc:sldMkLst>
        <pc:spChg chg="mod">
          <ac:chgData name="Zhang, Qi" userId="339b946e-f9ca-4040-bc82-18aaec23f2c4" providerId="ADAL" clId="{B2217CE6-D702-41EE-9FB0-A900A9E6C47C}" dt="2024-04-15T00:59:21.814" v="871" actId="14100"/>
          <ac:spMkLst>
            <pc:docMk/>
            <pc:sldMk cId="559563366" sldId="2222"/>
            <ac:spMk id="2" creationId="{72EB5B77-8A97-8169-3E3E-05B3EDCDE4DC}"/>
          </ac:spMkLst>
        </pc:spChg>
        <pc:spChg chg="del">
          <ac:chgData name="Zhang, Qi" userId="339b946e-f9ca-4040-bc82-18aaec23f2c4" providerId="ADAL" clId="{B2217CE6-D702-41EE-9FB0-A900A9E6C47C}" dt="2024-04-15T00:59:17.985" v="870" actId="478"/>
          <ac:spMkLst>
            <pc:docMk/>
            <pc:sldMk cId="559563366" sldId="2222"/>
            <ac:spMk id="3" creationId="{8BF547AB-7193-6E63-4C4A-1CD44FB99C7C}"/>
          </ac:spMkLst>
        </pc:spChg>
        <pc:picChg chg="add mod">
          <ac:chgData name="Zhang, Qi" userId="339b946e-f9ca-4040-bc82-18aaec23f2c4" providerId="ADAL" clId="{B2217CE6-D702-41EE-9FB0-A900A9E6C47C}" dt="2024-04-15T01:07:13.563" v="874" actId="1076"/>
          <ac:picMkLst>
            <pc:docMk/>
            <pc:sldMk cId="559563366" sldId="2222"/>
            <ac:picMk id="6" creationId="{C4C0ABF5-0458-F38E-B5C2-7C232A660806}"/>
          </ac:picMkLst>
        </pc:picChg>
      </pc:sldChg>
      <pc:sldChg chg="add del">
        <pc:chgData name="Zhang, Qi" userId="339b946e-f9ca-4040-bc82-18aaec23f2c4" providerId="ADAL" clId="{B2217CE6-D702-41EE-9FB0-A900A9E6C47C}" dt="2024-04-15T00:58:00.009" v="823" actId="47"/>
        <pc:sldMkLst>
          <pc:docMk/>
          <pc:sldMk cId="614562627" sldId="2222"/>
        </pc:sldMkLst>
      </pc:sldChg>
      <pc:sldChg chg="add del">
        <pc:chgData name="Zhang, Qi" userId="339b946e-f9ca-4040-bc82-18aaec23f2c4" providerId="ADAL" clId="{B2217CE6-D702-41EE-9FB0-A900A9E6C47C}" dt="2024-04-15T00:57:38.887" v="819" actId="47"/>
        <pc:sldMkLst>
          <pc:docMk/>
          <pc:sldMk cId="3428062851" sldId="2223"/>
        </pc:sldMkLst>
      </pc:sldChg>
    </pc:docChg>
  </pc:docChgLst>
  <pc:docChgLst>
    <pc:chgData name="Zhang, Qi" userId="339b946e-f9ca-4040-bc82-18aaec23f2c4" providerId="ADAL" clId="{EF35E413-4EC9-4A2C-95E3-C92C9C67F664}"/>
    <pc:docChg chg="modSld">
      <pc:chgData name="Zhang, Qi" userId="339b946e-f9ca-4040-bc82-18aaec23f2c4" providerId="ADAL" clId="{EF35E413-4EC9-4A2C-95E3-C92C9C67F664}" dt="2023-03-20T20:26:45.213" v="4" actId="20577"/>
      <pc:docMkLst>
        <pc:docMk/>
      </pc:docMkLst>
      <pc:sldChg chg="modSp mod">
        <pc:chgData name="Zhang, Qi" userId="339b946e-f9ca-4040-bc82-18aaec23f2c4" providerId="ADAL" clId="{EF35E413-4EC9-4A2C-95E3-C92C9C67F664}" dt="2023-03-20T20:26:45.213" v="4" actId="20577"/>
        <pc:sldMkLst>
          <pc:docMk/>
          <pc:sldMk cId="2683802100" sldId="2180"/>
        </pc:sldMkLst>
        <pc:spChg chg="mod">
          <ac:chgData name="Zhang, Qi" userId="339b946e-f9ca-4040-bc82-18aaec23f2c4" providerId="ADAL" clId="{EF35E413-4EC9-4A2C-95E3-C92C9C67F664}" dt="2023-03-20T20:26:41.738" v="1" actId="6549"/>
          <ac:spMkLst>
            <pc:docMk/>
            <pc:sldMk cId="2683802100" sldId="2180"/>
            <ac:spMk id="2" creationId="{00000000-0000-0000-0000-000000000000}"/>
          </ac:spMkLst>
        </pc:spChg>
        <pc:spChg chg="mod">
          <ac:chgData name="Zhang, Qi" userId="339b946e-f9ca-4040-bc82-18aaec23f2c4" providerId="ADAL" clId="{EF35E413-4EC9-4A2C-95E3-C92C9C67F664}" dt="2023-03-20T20:26:45.213" v="4" actId="20577"/>
          <ac:spMkLst>
            <pc:docMk/>
            <pc:sldMk cId="2683802100" sldId="2180"/>
            <ac:spMk id="3" creationId="{00000000-0000-0000-0000-000000000000}"/>
          </ac:spMkLst>
        </pc:spChg>
      </pc:sldChg>
    </pc:docChg>
  </pc:docChgLst>
  <pc:docChgLst>
    <pc:chgData name="Zhang, Qi" userId="339b946e-f9ca-4040-bc82-18aaec23f2c4" providerId="ADAL" clId="{03142880-9AFA-4164-A87A-A35B6078970A}"/>
    <pc:docChg chg="custSel modSld">
      <pc:chgData name="Zhang, Qi" userId="339b946e-f9ca-4040-bc82-18aaec23f2c4" providerId="ADAL" clId="{03142880-9AFA-4164-A87A-A35B6078970A}" dt="2020-04-16T23:12:36.261" v="23" actId="33524"/>
      <pc:docMkLst>
        <pc:docMk/>
      </pc:docMkLst>
      <pc:sldChg chg="modSp mod">
        <pc:chgData name="Zhang, Qi" userId="339b946e-f9ca-4040-bc82-18aaec23f2c4" providerId="ADAL" clId="{03142880-9AFA-4164-A87A-A35B6078970A}" dt="2020-04-04T04:03:51.660" v="3" actId="6549"/>
        <pc:sldMkLst>
          <pc:docMk/>
          <pc:sldMk cId="1719822774" sldId="256"/>
        </pc:sldMkLst>
        <pc:spChg chg="mod">
          <ac:chgData name="Zhang, Qi" userId="339b946e-f9ca-4040-bc82-18aaec23f2c4" providerId="ADAL" clId="{03142880-9AFA-4164-A87A-A35B6078970A}" dt="2020-04-04T04:03:51.660" v="3" actId="6549"/>
          <ac:spMkLst>
            <pc:docMk/>
            <pc:sldMk cId="1719822774" sldId="256"/>
            <ac:spMk id="3" creationId="{00000000-0000-0000-0000-000000000000}"/>
          </ac:spMkLst>
        </pc:spChg>
      </pc:sldChg>
      <pc:sldChg chg="modSp mod">
        <pc:chgData name="Zhang, Qi" userId="339b946e-f9ca-4040-bc82-18aaec23f2c4" providerId="ADAL" clId="{03142880-9AFA-4164-A87A-A35B6078970A}" dt="2020-04-04T05:41:40" v="12"/>
        <pc:sldMkLst>
          <pc:docMk/>
          <pc:sldMk cId="561014355" sldId="2122"/>
        </pc:sldMkLst>
        <pc:spChg chg="mod">
          <ac:chgData name="Zhang, Qi" userId="339b946e-f9ca-4040-bc82-18aaec23f2c4" providerId="ADAL" clId="{03142880-9AFA-4164-A87A-A35B6078970A}" dt="2020-04-04T05:41:40" v="12"/>
          <ac:spMkLst>
            <pc:docMk/>
            <pc:sldMk cId="561014355" sldId="2122"/>
            <ac:spMk id="6" creationId="{0528D8A7-9ABD-4050-810F-04B9DBB2FE50}"/>
          </ac:spMkLst>
        </pc:spChg>
      </pc:sldChg>
      <pc:sldChg chg="modSp mod">
        <pc:chgData name="Zhang, Qi" userId="339b946e-f9ca-4040-bc82-18aaec23f2c4" providerId="ADAL" clId="{03142880-9AFA-4164-A87A-A35B6078970A}" dt="2020-04-04T05:51:11.457" v="13" actId="20577"/>
        <pc:sldMkLst>
          <pc:docMk/>
          <pc:sldMk cId="1632148398" sldId="2130"/>
        </pc:sldMkLst>
        <pc:spChg chg="mod">
          <ac:chgData name="Zhang, Qi" userId="339b946e-f9ca-4040-bc82-18aaec23f2c4" providerId="ADAL" clId="{03142880-9AFA-4164-A87A-A35B6078970A}" dt="2020-04-04T05:51:11.457" v="13" actId="20577"/>
          <ac:spMkLst>
            <pc:docMk/>
            <pc:sldMk cId="1632148398" sldId="2130"/>
            <ac:spMk id="3" creationId="{388F3E2A-B685-491F-8B0C-98BD5AAB2AC4}"/>
          </ac:spMkLst>
        </pc:spChg>
      </pc:sldChg>
      <pc:sldChg chg="modSp mod">
        <pc:chgData name="Zhang, Qi" userId="339b946e-f9ca-4040-bc82-18aaec23f2c4" providerId="ADAL" clId="{03142880-9AFA-4164-A87A-A35B6078970A}" dt="2020-04-16T22:22:37.043" v="21" actId="20577"/>
        <pc:sldMkLst>
          <pc:docMk/>
          <pc:sldMk cId="1310020356" sldId="2136"/>
        </pc:sldMkLst>
        <pc:spChg chg="mod">
          <ac:chgData name="Zhang, Qi" userId="339b946e-f9ca-4040-bc82-18aaec23f2c4" providerId="ADAL" clId="{03142880-9AFA-4164-A87A-A35B6078970A}" dt="2020-04-16T22:22:37.043" v="21" actId="20577"/>
          <ac:spMkLst>
            <pc:docMk/>
            <pc:sldMk cId="1310020356" sldId="2136"/>
            <ac:spMk id="3" creationId="{83B3E640-26DD-4B0F-896E-891D05660973}"/>
          </ac:spMkLst>
        </pc:spChg>
      </pc:sldChg>
      <pc:sldChg chg="modSp mod">
        <pc:chgData name="Zhang, Qi" userId="339b946e-f9ca-4040-bc82-18aaec23f2c4" providerId="ADAL" clId="{03142880-9AFA-4164-A87A-A35B6078970A}" dt="2020-04-16T22:32:05.701" v="22" actId="33524"/>
        <pc:sldMkLst>
          <pc:docMk/>
          <pc:sldMk cId="3352279056" sldId="2139"/>
        </pc:sldMkLst>
        <pc:spChg chg="mod">
          <ac:chgData name="Zhang, Qi" userId="339b946e-f9ca-4040-bc82-18aaec23f2c4" providerId="ADAL" clId="{03142880-9AFA-4164-A87A-A35B6078970A}" dt="2020-04-16T22:32:05.701" v="22" actId="33524"/>
          <ac:spMkLst>
            <pc:docMk/>
            <pc:sldMk cId="3352279056" sldId="2139"/>
            <ac:spMk id="3" creationId="{83B3E640-26DD-4B0F-896E-891D05660973}"/>
          </ac:spMkLst>
        </pc:spChg>
      </pc:sldChg>
      <pc:sldChg chg="modSp mod">
        <pc:chgData name="Zhang, Qi" userId="339b946e-f9ca-4040-bc82-18aaec23f2c4" providerId="ADAL" clId="{03142880-9AFA-4164-A87A-A35B6078970A}" dt="2020-04-16T23:12:36.261" v="23" actId="33524"/>
        <pc:sldMkLst>
          <pc:docMk/>
          <pc:sldMk cId="958957426" sldId="2143"/>
        </pc:sldMkLst>
        <pc:spChg chg="mod">
          <ac:chgData name="Zhang, Qi" userId="339b946e-f9ca-4040-bc82-18aaec23f2c4" providerId="ADAL" clId="{03142880-9AFA-4164-A87A-A35B6078970A}" dt="2020-04-16T23:12:36.261" v="23" actId="33524"/>
          <ac:spMkLst>
            <pc:docMk/>
            <pc:sldMk cId="958957426" sldId="2143"/>
            <ac:spMk id="3" creationId="{83B3E640-26DD-4B0F-896E-891D05660973}"/>
          </ac:spMkLst>
        </pc:spChg>
      </pc:sldChg>
      <pc:sldChg chg="modSp mod">
        <pc:chgData name="Zhang, Qi" userId="339b946e-f9ca-4040-bc82-18aaec23f2c4" providerId="ADAL" clId="{03142880-9AFA-4164-A87A-A35B6078970A}" dt="2020-04-16T22:21:30.348" v="20" actId="33524"/>
        <pc:sldMkLst>
          <pc:docMk/>
          <pc:sldMk cId="893153516" sldId="2171"/>
        </pc:sldMkLst>
        <pc:spChg chg="mod">
          <ac:chgData name="Zhang, Qi" userId="339b946e-f9ca-4040-bc82-18aaec23f2c4" providerId="ADAL" clId="{03142880-9AFA-4164-A87A-A35B6078970A}" dt="2020-04-16T22:21:30.348" v="20" actId="33524"/>
          <ac:spMkLst>
            <pc:docMk/>
            <pc:sldMk cId="893153516" sldId="2171"/>
            <ac:spMk id="3" creationId="{D86F05D6-D363-49C5-90F7-690BF53F662A}"/>
          </ac:spMkLst>
        </pc:spChg>
      </pc:sldChg>
      <pc:sldChg chg="modSp mod">
        <pc:chgData name="Zhang, Qi" userId="339b946e-f9ca-4040-bc82-18aaec23f2c4" providerId="ADAL" clId="{03142880-9AFA-4164-A87A-A35B6078970A}" dt="2020-04-16T22:20:51.703" v="17" actId="14100"/>
        <pc:sldMkLst>
          <pc:docMk/>
          <pc:sldMk cId="1033986555" sldId="2172"/>
        </pc:sldMkLst>
        <pc:spChg chg="mod">
          <ac:chgData name="Zhang, Qi" userId="339b946e-f9ca-4040-bc82-18aaec23f2c4" providerId="ADAL" clId="{03142880-9AFA-4164-A87A-A35B6078970A}" dt="2020-04-16T22:20:45.351" v="15" actId="14100"/>
          <ac:spMkLst>
            <pc:docMk/>
            <pc:sldMk cId="1033986555" sldId="2172"/>
            <ac:spMk id="3" creationId="{D86F05D6-D363-49C5-90F7-690BF53F662A}"/>
          </ac:spMkLst>
        </pc:spChg>
        <pc:picChg chg="mod">
          <ac:chgData name="Zhang, Qi" userId="339b946e-f9ca-4040-bc82-18aaec23f2c4" providerId="ADAL" clId="{03142880-9AFA-4164-A87A-A35B6078970A}" dt="2020-04-16T22:20:51.703" v="17" actId="14100"/>
          <ac:picMkLst>
            <pc:docMk/>
            <pc:sldMk cId="1033986555" sldId="2172"/>
            <ac:picMk id="6" creationId="{56959C8F-3877-4AFE-8169-57867D1F5C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9B1DD-1DD2-4D6E-985A-8761CB26F723}" type="datetimeFigureOut">
              <a:rPr lang="en-US" smtClean="0"/>
              <a:t>4/15/2024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AFB7A-48CC-445F-8950-964CB203DA11}" type="slidenum">
              <a:rPr lang="en-US" smtClean="0"/>
              <a:t>‹#›</a:t>
            </a:fld>
            <a:endParaRPr lang="en-US"/>
          </a:p>
        </p:txBody>
      </p:sp>
    </p:spTree>
    <p:extLst>
      <p:ext uri="{BB962C8B-B14F-4D97-AF65-F5344CB8AC3E}">
        <p14:creationId xmlns:p14="http://schemas.microsoft.com/office/powerpoint/2010/main" val="309602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3CCAA6-8102-40F2-8077-7C78D6B8D09C}" type="datetime1">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2399476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6A8673-4429-43CE-B2CC-ACAADB3EE9A1}" type="datetime1">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311617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5528A5-48FD-401E-A13F-10EB388D0E37}" type="datetime1">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78256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8CC11-60B8-456D-AD59-505F08B62735}" type="datetime1">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153402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894330-28E3-47C0-909F-13162B861E85}" type="datetime1">
              <a:rPr lang="en-US" smtClean="0"/>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609108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6D4E71-ED64-45B9-B37F-F79EC98E4BF0}" type="datetime1">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1815063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1B8A2E-3713-4EA8-A114-CFDCCB699EAF}" type="datetime1">
              <a:rPr lang="en-US" smtClean="0"/>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424561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CBC2FE-54D1-4514-89CB-7664794DE0A8}" type="datetime1">
              <a:rPr lang="en-US" smtClean="0"/>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106898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3F1EC-E74F-48F6-BA3D-3F43C7C0B51E}" type="datetime1">
              <a:rPr lang="en-US" smtClean="0"/>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370232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204FD-C9D0-423C-8533-0D3136135828}" type="datetime1">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1185819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7892C2-1600-4408-8A55-CA9E82F0C60C}" type="datetime1">
              <a:rPr lang="en-US" smtClean="0"/>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2A267-E1DD-44E7-983C-C39AABB85FC4}" type="slidenum">
              <a:rPr lang="en-US" smtClean="0"/>
              <a:t>‹#›</a:t>
            </a:fld>
            <a:endParaRPr lang="en-US"/>
          </a:p>
        </p:txBody>
      </p:sp>
    </p:spTree>
    <p:extLst>
      <p:ext uri="{BB962C8B-B14F-4D97-AF65-F5344CB8AC3E}">
        <p14:creationId xmlns:p14="http://schemas.microsoft.com/office/powerpoint/2010/main" val="10081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757A4-77D5-4D37-A8E6-5A52342F965B}" type="datetime1">
              <a:rPr lang="en-US" smtClean="0"/>
              <a:t>4/15/2024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2A267-E1DD-44E7-983C-C39AABB85FC4}" type="slidenum">
              <a:rPr lang="en-US" smtClean="0"/>
              <a:t>‹#›</a:t>
            </a:fld>
            <a:endParaRPr lang="en-US"/>
          </a:p>
        </p:txBody>
      </p:sp>
    </p:spTree>
    <p:extLst>
      <p:ext uri="{BB962C8B-B14F-4D97-AF65-F5344CB8AC3E}">
        <p14:creationId xmlns:p14="http://schemas.microsoft.com/office/powerpoint/2010/main" val="34525419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gistry.khronos.org/OpenGL-Refpages/gl4/html/glStencilFunc.x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khronos.org/registry/OpenGL-Refpages/gl4/html/glStencilFunc.x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registry.khronos.org/OpenGL-Refpages/es2.0/xhtml/glStencilMask.xml"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khronos.org/registry/OpenGL-Refpages/gl2.1/xhtml/glStencilOp.x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9867" y="1122364"/>
            <a:ext cx="9405738" cy="1575323"/>
          </a:xfrm>
        </p:spPr>
        <p:txBody>
          <a:bodyPr>
            <a:normAutofit/>
          </a:bodyPr>
          <a:lstStyle/>
          <a:p>
            <a:r>
              <a:rPr lang="en-US" sz="5400" dirty="0"/>
              <a:t>IT 356: Introduction To Computer Graphics (Lecture 26)</a:t>
            </a:r>
          </a:p>
        </p:txBody>
      </p:sp>
      <p:sp>
        <p:nvSpPr>
          <p:cNvPr id="3" name="Subtitle 2"/>
          <p:cNvSpPr>
            <a:spLocks noGrp="1"/>
          </p:cNvSpPr>
          <p:nvPr>
            <p:ph type="subTitle" idx="1"/>
          </p:nvPr>
        </p:nvSpPr>
        <p:spPr>
          <a:xfrm>
            <a:off x="2153354" y="3378495"/>
            <a:ext cx="7788605" cy="1868016"/>
          </a:xfrm>
        </p:spPr>
        <p:txBody>
          <a:bodyPr>
            <a:noAutofit/>
          </a:bodyPr>
          <a:lstStyle/>
          <a:p>
            <a:r>
              <a:rPr lang="en-US" sz="4000" dirty="0"/>
              <a:t>School of Information Technology</a:t>
            </a:r>
          </a:p>
          <a:p>
            <a:r>
              <a:rPr lang="en-US" sz="4000" dirty="0"/>
              <a:t>Illinois State University </a:t>
            </a:r>
          </a:p>
          <a:p>
            <a:r>
              <a:rPr lang="en-US" sz="4000" dirty="0"/>
              <a:t>Dr. Qi Zhang, Spring 2024</a:t>
            </a:r>
          </a:p>
        </p:txBody>
      </p:sp>
      <p:sp>
        <p:nvSpPr>
          <p:cNvPr id="4" name="Slide Number Placeholder 3"/>
          <p:cNvSpPr>
            <a:spLocks noGrp="1"/>
          </p:cNvSpPr>
          <p:nvPr>
            <p:ph type="sldNum" sz="quarter" idx="12"/>
          </p:nvPr>
        </p:nvSpPr>
        <p:spPr/>
        <p:txBody>
          <a:bodyPr/>
          <a:lstStyle/>
          <a:p>
            <a:fld id="{8012A267-E1DD-44E7-983C-C39AABB85FC4}" type="slidenum">
              <a:rPr lang="en-US" smtClean="0"/>
              <a:t>1</a:t>
            </a:fld>
            <a:endParaRPr lang="en-US"/>
          </a:p>
        </p:txBody>
      </p:sp>
    </p:spTree>
    <p:extLst>
      <p:ext uri="{BB962C8B-B14F-4D97-AF65-F5344CB8AC3E}">
        <p14:creationId xmlns:p14="http://schemas.microsoft.com/office/powerpoint/2010/main" val="26838021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6"/>
            <a:ext cx="10515600" cy="709682"/>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723900" y="1174366"/>
            <a:ext cx="9832340" cy="789110"/>
          </a:xfrm>
        </p:spPr>
        <p:txBody>
          <a:bodyPr>
            <a:normAutofit/>
          </a:bodyPr>
          <a:lstStyle/>
          <a:p>
            <a:r>
              <a:rPr lang="en-US" sz="2300" dirty="0"/>
              <a:t>Need to clear the stencil buffer each iteration just like the color and depth buffer:</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10</a:t>
            </a:fld>
            <a:endParaRPr lang="en-US"/>
          </a:p>
        </p:txBody>
      </p:sp>
      <p:pic>
        <p:nvPicPr>
          <p:cNvPr id="5" name="Picture 4">
            <a:extLst>
              <a:ext uri="{FF2B5EF4-FFF2-40B4-BE49-F238E27FC236}">
                <a16:creationId xmlns:a16="http://schemas.microsoft.com/office/drawing/2014/main" id="{72809461-FDC7-4A30-A3F6-02657A7A1ED7}"/>
              </a:ext>
            </a:extLst>
          </p:cNvPr>
          <p:cNvPicPr>
            <a:picLocks noChangeAspect="1"/>
          </p:cNvPicPr>
          <p:nvPr/>
        </p:nvPicPr>
        <p:blipFill>
          <a:blip r:embed="rId2"/>
          <a:stretch>
            <a:fillRect/>
          </a:stretch>
        </p:blipFill>
        <p:spPr>
          <a:xfrm>
            <a:off x="964611" y="2063034"/>
            <a:ext cx="7508043" cy="789110"/>
          </a:xfrm>
          <a:prstGeom prst="rect">
            <a:avLst/>
          </a:prstGeom>
        </p:spPr>
      </p:pic>
      <p:sp>
        <p:nvSpPr>
          <p:cNvPr id="6" name="Content Placeholder 2">
            <a:extLst>
              <a:ext uri="{FF2B5EF4-FFF2-40B4-BE49-F238E27FC236}">
                <a16:creationId xmlns:a16="http://schemas.microsoft.com/office/drawing/2014/main" id="{83D75C3F-FDEC-4BD7-931C-C89F53AB17A0}"/>
              </a:ext>
            </a:extLst>
          </p:cNvPr>
          <p:cNvSpPr txBox="1">
            <a:spLocks/>
          </p:cNvSpPr>
          <p:nvPr/>
        </p:nvSpPr>
        <p:spPr>
          <a:xfrm>
            <a:off x="673682" y="3153861"/>
            <a:ext cx="9730158" cy="1505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Like the depth testing's glDepthMask function, there is an equivalent function for the stencil buffer. </a:t>
            </a:r>
          </a:p>
          <a:p>
            <a:r>
              <a:rPr lang="en-US" sz="2300" dirty="0"/>
              <a:t>The function glStencilMask allows us to set a bitmask that is ANDed with the stencil value about to be written to the buffer.</a:t>
            </a:r>
          </a:p>
        </p:txBody>
      </p:sp>
      <p:sp>
        <p:nvSpPr>
          <p:cNvPr id="7" name="Rectangle 6">
            <a:extLst>
              <a:ext uri="{FF2B5EF4-FFF2-40B4-BE49-F238E27FC236}">
                <a16:creationId xmlns:a16="http://schemas.microsoft.com/office/drawing/2014/main" id="{733DD044-38EF-4B12-B33A-52EC3DED7EEB}"/>
              </a:ext>
            </a:extLst>
          </p:cNvPr>
          <p:cNvSpPr/>
          <p:nvPr/>
        </p:nvSpPr>
        <p:spPr>
          <a:xfrm>
            <a:off x="964611" y="5552632"/>
            <a:ext cx="9664310" cy="707886"/>
          </a:xfrm>
          <a:prstGeom prst="rect">
            <a:avLst/>
          </a:prstGeom>
        </p:spPr>
        <p:txBody>
          <a:bodyPr wrap="square">
            <a:spAutoFit/>
          </a:bodyPr>
          <a:lstStyle/>
          <a:p>
            <a:r>
              <a:rPr lang="en-US" sz="2000" dirty="0">
                <a:solidFill>
                  <a:schemeClr val="accent2">
                    <a:lumMod val="75000"/>
                  </a:schemeClr>
                </a:solidFill>
              </a:rPr>
              <a:t>Mask: specifies a bit mask to enable and disable writing of individual bits in the stencil planes. Initially, the mask is all 1's.</a:t>
            </a:r>
          </a:p>
        </p:txBody>
      </p:sp>
      <p:pic>
        <p:nvPicPr>
          <p:cNvPr id="8" name="Picture 7">
            <a:extLst>
              <a:ext uri="{FF2B5EF4-FFF2-40B4-BE49-F238E27FC236}">
                <a16:creationId xmlns:a16="http://schemas.microsoft.com/office/drawing/2014/main" id="{FA75A49E-2367-4016-9256-D85564BD7DA3}"/>
              </a:ext>
            </a:extLst>
          </p:cNvPr>
          <p:cNvPicPr>
            <a:picLocks noChangeAspect="1"/>
          </p:cNvPicPr>
          <p:nvPr/>
        </p:nvPicPr>
        <p:blipFill>
          <a:blip r:embed="rId3"/>
          <a:stretch>
            <a:fillRect/>
          </a:stretch>
        </p:blipFill>
        <p:spPr>
          <a:xfrm>
            <a:off x="964611" y="5134654"/>
            <a:ext cx="5294392" cy="417978"/>
          </a:xfrm>
          <a:prstGeom prst="rect">
            <a:avLst/>
          </a:prstGeom>
        </p:spPr>
      </p:pic>
      <p:cxnSp>
        <p:nvCxnSpPr>
          <p:cNvPr id="10" name="Straight Connector 9">
            <a:extLst>
              <a:ext uri="{FF2B5EF4-FFF2-40B4-BE49-F238E27FC236}">
                <a16:creationId xmlns:a16="http://schemas.microsoft.com/office/drawing/2014/main" id="{6B2C3E2C-8BBD-446D-9612-7D9F59753F0D}"/>
              </a:ext>
            </a:extLst>
          </p:cNvPr>
          <p:cNvCxnSpPr>
            <a:cxnSpLocks/>
          </p:cNvCxnSpPr>
          <p:nvPr/>
        </p:nvCxnSpPr>
        <p:spPr>
          <a:xfrm>
            <a:off x="1081450" y="4931197"/>
            <a:ext cx="7156174"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26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7947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08050" y="1327785"/>
            <a:ext cx="9973310" cy="1631338"/>
          </a:xfrm>
        </p:spPr>
        <p:txBody>
          <a:bodyPr>
            <a:normAutofit/>
          </a:bodyPr>
          <a:lstStyle/>
          <a:p>
            <a:r>
              <a:rPr lang="en-US" sz="2200" dirty="0"/>
              <a:t>By default, this is set to a bitmask of all 1s unaffecting the output</a:t>
            </a:r>
          </a:p>
          <a:p>
            <a:r>
              <a:rPr lang="en-US" sz="2200" dirty="0"/>
              <a:t>If we were to set this to 0x00 (hexadecimal number), all the stencil values written to the buffer end up as 0s. This is equivalent to depth testing's glDepthMask(GL_FALSE):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11</a:t>
            </a:fld>
            <a:endParaRPr lang="en-US" dirty="0"/>
          </a:p>
        </p:txBody>
      </p:sp>
      <p:pic>
        <p:nvPicPr>
          <p:cNvPr id="5" name="Picture 4">
            <a:extLst>
              <a:ext uri="{FF2B5EF4-FFF2-40B4-BE49-F238E27FC236}">
                <a16:creationId xmlns:a16="http://schemas.microsoft.com/office/drawing/2014/main" id="{59DE435F-B0CC-4E94-B16B-97BAD9FB14A5}"/>
              </a:ext>
            </a:extLst>
          </p:cNvPr>
          <p:cNvPicPr>
            <a:picLocks noChangeAspect="1"/>
          </p:cNvPicPr>
          <p:nvPr/>
        </p:nvPicPr>
        <p:blipFill>
          <a:blip r:embed="rId2"/>
          <a:stretch>
            <a:fillRect/>
          </a:stretch>
        </p:blipFill>
        <p:spPr>
          <a:xfrm>
            <a:off x="1282341" y="3130306"/>
            <a:ext cx="6465547" cy="887164"/>
          </a:xfrm>
          <a:prstGeom prst="rect">
            <a:avLst/>
          </a:prstGeom>
        </p:spPr>
      </p:pic>
      <p:pic>
        <p:nvPicPr>
          <p:cNvPr id="6" name="Picture 5">
            <a:extLst>
              <a:ext uri="{FF2B5EF4-FFF2-40B4-BE49-F238E27FC236}">
                <a16:creationId xmlns:a16="http://schemas.microsoft.com/office/drawing/2014/main" id="{ACB722A0-740A-448B-BDB7-B5DAEBA59F9E}"/>
              </a:ext>
            </a:extLst>
          </p:cNvPr>
          <p:cNvPicPr>
            <a:picLocks noChangeAspect="1"/>
          </p:cNvPicPr>
          <p:nvPr/>
        </p:nvPicPr>
        <p:blipFill>
          <a:blip r:embed="rId3"/>
          <a:stretch>
            <a:fillRect/>
          </a:stretch>
        </p:blipFill>
        <p:spPr>
          <a:xfrm>
            <a:off x="1282341" y="4188653"/>
            <a:ext cx="6479364" cy="732785"/>
          </a:xfrm>
          <a:prstGeom prst="rect">
            <a:avLst/>
          </a:prstGeom>
        </p:spPr>
      </p:pic>
      <p:sp>
        <p:nvSpPr>
          <p:cNvPr id="7" name="Rectangle 6">
            <a:extLst>
              <a:ext uri="{FF2B5EF4-FFF2-40B4-BE49-F238E27FC236}">
                <a16:creationId xmlns:a16="http://schemas.microsoft.com/office/drawing/2014/main" id="{790AFCCF-5182-4BFE-B7B4-23D43328FB73}"/>
              </a:ext>
            </a:extLst>
          </p:cNvPr>
          <p:cNvSpPr/>
          <p:nvPr/>
        </p:nvSpPr>
        <p:spPr>
          <a:xfrm>
            <a:off x="1175326" y="5329627"/>
            <a:ext cx="7978834" cy="646331"/>
          </a:xfrm>
          <a:prstGeom prst="rect">
            <a:avLst/>
          </a:prstGeom>
        </p:spPr>
        <p:txBody>
          <a:bodyPr wrap="square">
            <a:spAutoFit/>
          </a:bodyPr>
          <a:lstStyle/>
          <a:p>
            <a:r>
              <a:rPr lang="en-US" b="1" dirty="0"/>
              <a:t>0xff</a:t>
            </a:r>
            <a:r>
              <a:rPr lang="en-US" dirty="0"/>
              <a:t> is the hexadecimal number FF which has an integer value of 255</a:t>
            </a:r>
          </a:p>
          <a:p>
            <a:r>
              <a:rPr lang="en-US" dirty="0"/>
              <a:t>hexadecimal value </a:t>
            </a:r>
            <a:r>
              <a:rPr lang="en-US" b="1" dirty="0"/>
              <a:t>0x00</a:t>
            </a:r>
            <a:r>
              <a:rPr lang="en-US" dirty="0"/>
              <a:t> to assign 0 to an integer object</a:t>
            </a:r>
          </a:p>
        </p:txBody>
      </p:sp>
      <p:sp>
        <p:nvSpPr>
          <p:cNvPr id="9" name="TextBox 8">
            <a:extLst>
              <a:ext uri="{FF2B5EF4-FFF2-40B4-BE49-F238E27FC236}">
                <a16:creationId xmlns:a16="http://schemas.microsoft.com/office/drawing/2014/main" id="{A8CDDA95-2626-01F5-7246-F865D0308832}"/>
              </a:ext>
            </a:extLst>
          </p:cNvPr>
          <p:cNvSpPr txBox="1"/>
          <p:nvPr/>
        </p:nvSpPr>
        <p:spPr>
          <a:xfrm>
            <a:off x="8056179" y="2959123"/>
            <a:ext cx="3573517" cy="2308324"/>
          </a:xfrm>
          <a:prstGeom prst="rect">
            <a:avLst/>
          </a:prstGeom>
          <a:noFill/>
        </p:spPr>
        <p:txBody>
          <a:bodyPr wrap="square">
            <a:spAutoFit/>
          </a:bodyPr>
          <a:lstStyle/>
          <a:p>
            <a:pPr marL="342900" indent="-342900">
              <a:buFont typeface="+mj-lt"/>
              <a:buAutoNum type="arabicPeriod"/>
            </a:pPr>
            <a:r>
              <a:rPr lang="en-US" dirty="0"/>
              <a:t>0xff is a number represented in the hexadecimal numeral system (base 16). It's composed of two F numbers in hex. </a:t>
            </a:r>
          </a:p>
          <a:p>
            <a:pPr marL="342900" indent="-342900">
              <a:buFont typeface="+mj-lt"/>
              <a:buAutoNum type="arabicPeriod"/>
            </a:pPr>
            <a:r>
              <a:rPr lang="en-US" dirty="0"/>
              <a:t>As we know, F in hex is equivalent to 1111 in the binary numeral system. So, 0xff in binary is 11111111</a:t>
            </a:r>
          </a:p>
        </p:txBody>
      </p:sp>
    </p:spTree>
    <p:extLst>
      <p:ext uri="{BB962C8B-B14F-4D97-AF65-F5344CB8AC3E}">
        <p14:creationId xmlns:p14="http://schemas.microsoft.com/office/powerpoint/2010/main" val="92168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p:txBody>
          <a:bodyPr/>
          <a:lstStyle/>
          <a:p>
            <a:r>
              <a:rPr lang="en-US" dirty="0"/>
              <a:t>Stencil functions</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838200" y="1825625"/>
            <a:ext cx="10515600" cy="2373258"/>
          </a:xfrm>
        </p:spPr>
        <p:txBody>
          <a:bodyPr/>
          <a:lstStyle/>
          <a:p>
            <a:r>
              <a:rPr lang="en-US" dirty="0"/>
              <a:t>Just like with depth testing, we have a certain amount of control over when a stencil test should pass or fail and how it should affect the stencil buffer. </a:t>
            </a:r>
          </a:p>
          <a:p>
            <a:r>
              <a:rPr lang="en-US" dirty="0"/>
              <a:t>There are a total of two functions we can use to configure stencil testing: glStencilFunc and glStencilOp.</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12</a:t>
            </a:fld>
            <a:endParaRPr lang="en-US"/>
          </a:p>
        </p:txBody>
      </p:sp>
      <p:pic>
        <p:nvPicPr>
          <p:cNvPr id="6" name="Picture 5">
            <a:extLst>
              <a:ext uri="{FF2B5EF4-FFF2-40B4-BE49-F238E27FC236}">
                <a16:creationId xmlns:a16="http://schemas.microsoft.com/office/drawing/2014/main" id="{19230BE3-11FC-961B-B964-88E8AC987F35}"/>
              </a:ext>
            </a:extLst>
          </p:cNvPr>
          <p:cNvPicPr>
            <a:picLocks noChangeAspect="1"/>
          </p:cNvPicPr>
          <p:nvPr/>
        </p:nvPicPr>
        <p:blipFill>
          <a:blip r:embed="rId2"/>
          <a:stretch>
            <a:fillRect/>
          </a:stretch>
        </p:blipFill>
        <p:spPr>
          <a:xfrm>
            <a:off x="972917" y="4198883"/>
            <a:ext cx="6451932" cy="1987652"/>
          </a:xfrm>
          <a:prstGeom prst="rect">
            <a:avLst/>
          </a:prstGeom>
        </p:spPr>
      </p:pic>
      <p:sp>
        <p:nvSpPr>
          <p:cNvPr id="8" name="TextBox 7">
            <a:extLst>
              <a:ext uri="{FF2B5EF4-FFF2-40B4-BE49-F238E27FC236}">
                <a16:creationId xmlns:a16="http://schemas.microsoft.com/office/drawing/2014/main" id="{922564A7-F858-5B72-3B66-9E97FA842C0C}"/>
              </a:ext>
            </a:extLst>
          </p:cNvPr>
          <p:cNvSpPr txBox="1"/>
          <p:nvPr/>
        </p:nvSpPr>
        <p:spPr>
          <a:xfrm>
            <a:off x="7610001" y="5589561"/>
            <a:ext cx="4298220" cy="646331"/>
          </a:xfrm>
          <a:prstGeom prst="rect">
            <a:avLst/>
          </a:prstGeom>
          <a:noFill/>
        </p:spPr>
        <p:txBody>
          <a:bodyPr wrap="square">
            <a:spAutoFit/>
          </a:bodyPr>
          <a:lstStyle/>
          <a:p>
            <a:r>
              <a:rPr lang="en-US" dirty="0">
                <a:hlinkClick r:id="rId3"/>
              </a:rPr>
              <a:t>https://registry.khronos.org/OpenGL-Refpages/gl4/html/glStencilFunc.xhtml</a:t>
            </a:r>
            <a:endParaRPr lang="en-US" dirty="0"/>
          </a:p>
        </p:txBody>
      </p:sp>
    </p:spTree>
    <p:extLst>
      <p:ext uri="{BB962C8B-B14F-4D97-AF65-F5344CB8AC3E}">
        <p14:creationId xmlns:p14="http://schemas.microsoft.com/office/powerpoint/2010/main" val="164265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79475"/>
          </a:xfrm>
        </p:spPr>
        <p:txBody>
          <a:bodyPr/>
          <a:lstStyle/>
          <a:p>
            <a:r>
              <a:rPr lang="en-US" dirty="0"/>
              <a:t>The glStencilFunc</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02970" y="1559358"/>
            <a:ext cx="10725150" cy="3251402"/>
          </a:xfrm>
        </p:spPr>
        <p:txBody>
          <a:bodyPr>
            <a:normAutofit/>
          </a:bodyPr>
          <a:lstStyle/>
          <a:p>
            <a:r>
              <a:rPr lang="en-US" sz="2600" dirty="0"/>
              <a:t>The glStencilFunc(GLenum func, GLint ref, GLuint mask) has three parameters:</a:t>
            </a:r>
          </a:p>
          <a:p>
            <a:pPr lvl="1"/>
            <a:r>
              <a:rPr lang="en-US" sz="2200" dirty="0">
                <a:solidFill>
                  <a:srgbClr val="FF0000"/>
                </a:solidFill>
              </a:rPr>
              <a:t>func: </a:t>
            </a:r>
            <a:r>
              <a:rPr lang="en-US" sz="2200" dirty="0"/>
              <a:t>sets the stencil test function, which is applied to the stored stencil value and the glStencilFunc's ref value. Possible options: GL_NEVER, GL_LESS, GL_LEQUAL, GL_GREATER, GL_GEQUAL, GL_EQUAL, GL_NOTEQUAL and GL_ALWAYS</a:t>
            </a:r>
          </a:p>
          <a:p>
            <a:pPr lvl="1"/>
            <a:r>
              <a:rPr lang="en-US" sz="2200" dirty="0">
                <a:solidFill>
                  <a:srgbClr val="FF0000"/>
                </a:solidFill>
              </a:rPr>
              <a:t>ref: </a:t>
            </a:r>
            <a:r>
              <a:rPr lang="en-US" sz="2200" dirty="0"/>
              <a:t>specifies the reference value for the stencil test. The stencil buffer's content is compared to this value.</a:t>
            </a:r>
          </a:p>
          <a:p>
            <a:pPr lvl="1"/>
            <a:r>
              <a:rPr lang="en-US" sz="2200" dirty="0">
                <a:solidFill>
                  <a:srgbClr val="FF0000"/>
                </a:solidFill>
              </a:rPr>
              <a:t>mask: </a:t>
            </a:r>
            <a:r>
              <a:rPr lang="en-US" sz="2200" dirty="0"/>
              <a:t>specifies a mask that is ANDed with both the reference value and the stored stencil value before the test compares them. Initially set to all 1s.</a:t>
            </a:r>
          </a:p>
          <a:p>
            <a:endParaRPr lang="en-US" dirty="0"/>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13</a:t>
            </a:fld>
            <a:endParaRPr lang="en-US"/>
          </a:p>
        </p:txBody>
      </p:sp>
      <p:sp>
        <p:nvSpPr>
          <p:cNvPr id="5" name="Rectangle 4">
            <a:extLst>
              <a:ext uri="{FF2B5EF4-FFF2-40B4-BE49-F238E27FC236}">
                <a16:creationId xmlns:a16="http://schemas.microsoft.com/office/drawing/2014/main" id="{427ED2FD-20C2-4515-BE02-FB21158DFB3B}"/>
              </a:ext>
            </a:extLst>
          </p:cNvPr>
          <p:cNvSpPr/>
          <p:nvPr/>
        </p:nvSpPr>
        <p:spPr>
          <a:xfrm>
            <a:off x="1087582" y="5125518"/>
            <a:ext cx="7523018" cy="584775"/>
          </a:xfrm>
          <a:prstGeom prst="rect">
            <a:avLst/>
          </a:prstGeom>
        </p:spPr>
        <p:txBody>
          <a:bodyPr wrap="square">
            <a:spAutoFit/>
          </a:bodyPr>
          <a:lstStyle/>
          <a:p>
            <a:r>
              <a:rPr lang="en-US" sz="1600" dirty="0">
                <a:hlinkClick r:id="rId2"/>
              </a:rPr>
              <a:t>https://www.khronos.org/registry/OpenGL-Refpages/gl4/html/glStencilFunc.xhtml</a:t>
            </a:r>
            <a:endParaRPr lang="en-US" sz="1600" dirty="0"/>
          </a:p>
          <a:p>
            <a:endParaRPr lang="en-US" sz="1600" dirty="0"/>
          </a:p>
        </p:txBody>
      </p:sp>
    </p:spTree>
    <p:extLst>
      <p:ext uri="{BB962C8B-B14F-4D97-AF65-F5344CB8AC3E}">
        <p14:creationId xmlns:p14="http://schemas.microsoft.com/office/powerpoint/2010/main" val="178412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13435"/>
          </a:xfrm>
        </p:spPr>
        <p:txBody>
          <a:bodyPr/>
          <a:lstStyle/>
          <a:p>
            <a:r>
              <a:rPr lang="en-US" dirty="0"/>
              <a:t>The glStencilFunc</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43610" y="1337184"/>
            <a:ext cx="10227310" cy="903720"/>
          </a:xfrm>
        </p:spPr>
        <p:txBody>
          <a:bodyPr/>
          <a:lstStyle/>
          <a:p>
            <a:r>
              <a:rPr lang="en-US" dirty="0"/>
              <a:t>In the case of the simple stencil example, we've shown at the start the function would be set to:</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14</a:t>
            </a:fld>
            <a:endParaRPr lang="en-US"/>
          </a:p>
        </p:txBody>
      </p:sp>
      <p:pic>
        <p:nvPicPr>
          <p:cNvPr id="5" name="Picture 4">
            <a:extLst>
              <a:ext uri="{FF2B5EF4-FFF2-40B4-BE49-F238E27FC236}">
                <a16:creationId xmlns:a16="http://schemas.microsoft.com/office/drawing/2014/main" id="{9EEDA04F-A814-44C6-B80B-5C578323696A}"/>
              </a:ext>
            </a:extLst>
          </p:cNvPr>
          <p:cNvPicPr>
            <a:picLocks noChangeAspect="1"/>
          </p:cNvPicPr>
          <p:nvPr/>
        </p:nvPicPr>
        <p:blipFill>
          <a:blip r:embed="rId2"/>
          <a:stretch>
            <a:fillRect/>
          </a:stretch>
        </p:blipFill>
        <p:spPr>
          <a:xfrm>
            <a:off x="1241549" y="2439142"/>
            <a:ext cx="6174589" cy="837888"/>
          </a:xfrm>
          <a:prstGeom prst="rect">
            <a:avLst/>
          </a:prstGeom>
        </p:spPr>
      </p:pic>
      <p:sp>
        <p:nvSpPr>
          <p:cNvPr id="6" name="Content Placeholder 2">
            <a:extLst>
              <a:ext uri="{FF2B5EF4-FFF2-40B4-BE49-F238E27FC236}">
                <a16:creationId xmlns:a16="http://schemas.microsoft.com/office/drawing/2014/main" id="{10EA32E8-5805-4F03-9738-B2CACA1881BE}"/>
              </a:ext>
            </a:extLst>
          </p:cNvPr>
          <p:cNvSpPr txBox="1">
            <a:spLocks/>
          </p:cNvSpPr>
          <p:nvPr/>
        </p:nvSpPr>
        <p:spPr>
          <a:xfrm>
            <a:off x="995680" y="3658506"/>
            <a:ext cx="10227310" cy="94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tells OpenGL that the stencil value of a fragment always (GL_ALWAYS) passes the test</a:t>
            </a:r>
          </a:p>
        </p:txBody>
      </p:sp>
      <p:pic>
        <p:nvPicPr>
          <p:cNvPr id="7" name="Picture 6">
            <a:extLst>
              <a:ext uri="{FF2B5EF4-FFF2-40B4-BE49-F238E27FC236}">
                <a16:creationId xmlns:a16="http://schemas.microsoft.com/office/drawing/2014/main" id="{7D55DE75-A6EF-4E00-B07D-A5A9670C52AF}"/>
              </a:ext>
            </a:extLst>
          </p:cNvPr>
          <p:cNvPicPr>
            <a:picLocks noChangeAspect="1"/>
          </p:cNvPicPr>
          <p:nvPr/>
        </p:nvPicPr>
        <p:blipFill>
          <a:blip r:embed="rId3"/>
          <a:stretch>
            <a:fillRect/>
          </a:stretch>
        </p:blipFill>
        <p:spPr>
          <a:xfrm>
            <a:off x="1241549" y="4630008"/>
            <a:ext cx="5637258" cy="445046"/>
          </a:xfrm>
          <a:prstGeom prst="rect">
            <a:avLst/>
          </a:prstGeom>
        </p:spPr>
      </p:pic>
      <p:sp>
        <p:nvSpPr>
          <p:cNvPr id="8" name="Rectangle 7">
            <a:extLst>
              <a:ext uri="{FF2B5EF4-FFF2-40B4-BE49-F238E27FC236}">
                <a16:creationId xmlns:a16="http://schemas.microsoft.com/office/drawing/2014/main" id="{1537D5FD-ED3F-44C0-AB8C-2187B9DC4C54}"/>
              </a:ext>
            </a:extLst>
          </p:cNvPr>
          <p:cNvSpPr/>
          <p:nvPr/>
        </p:nvSpPr>
        <p:spPr>
          <a:xfrm>
            <a:off x="1164150" y="5308523"/>
            <a:ext cx="8802809" cy="707886"/>
          </a:xfrm>
          <a:prstGeom prst="rect">
            <a:avLst/>
          </a:prstGeom>
        </p:spPr>
        <p:txBody>
          <a:bodyPr wrap="square">
            <a:spAutoFit/>
          </a:bodyPr>
          <a:lstStyle/>
          <a:p>
            <a:r>
              <a:rPr lang="en-US" sz="2000" dirty="0">
                <a:solidFill>
                  <a:schemeClr val="accent2">
                    <a:lumMod val="75000"/>
                  </a:schemeClr>
                </a:solidFill>
              </a:rPr>
              <a:t>Mask: specifies a bit mask to enable and disable writing of individual bits in the stencil planes. Initially, the mask is all 1's.</a:t>
            </a:r>
          </a:p>
        </p:txBody>
      </p:sp>
      <p:sp>
        <p:nvSpPr>
          <p:cNvPr id="10" name="TextBox 9">
            <a:extLst>
              <a:ext uri="{FF2B5EF4-FFF2-40B4-BE49-F238E27FC236}">
                <a16:creationId xmlns:a16="http://schemas.microsoft.com/office/drawing/2014/main" id="{31F1EBE8-72F7-94A0-6908-F7CFD79ED29E}"/>
              </a:ext>
            </a:extLst>
          </p:cNvPr>
          <p:cNvSpPr txBox="1"/>
          <p:nvPr/>
        </p:nvSpPr>
        <p:spPr>
          <a:xfrm>
            <a:off x="1108841" y="6123543"/>
            <a:ext cx="7793421" cy="369332"/>
          </a:xfrm>
          <a:prstGeom prst="rect">
            <a:avLst/>
          </a:prstGeom>
          <a:noFill/>
        </p:spPr>
        <p:txBody>
          <a:bodyPr wrap="square">
            <a:spAutoFit/>
          </a:bodyPr>
          <a:lstStyle/>
          <a:p>
            <a:r>
              <a:rPr lang="en-US" dirty="0">
                <a:hlinkClick r:id="rId4"/>
              </a:rPr>
              <a:t>https://registry.khronos.org/OpenGL-Refpages/es2.0/xhtml/glStencilMask.xml</a:t>
            </a:r>
            <a:endParaRPr lang="en-US" dirty="0"/>
          </a:p>
        </p:txBody>
      </p:sp>
    </p:spTree>
    <p:extLst>
      <p:ext uri="{BB962C8B-B14F-4D97-AF65-F5344CB8AC3E}">
        <p14:creationId xmlns:p14="http://schemas.microsoft.com/office/powerpoint/2010/main" val="2708039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6"/>
            <a:ext cx="10515600" cy="872296"/>
          </a:xfrm>
        </p:spPr>
        <p:txBody>
          <a:bodyPr/>
          <a:lstStyle/>
          <a:p>
            <a:r>
              <a:rPr lang="en-US" dirty="0"/>
              <a:t>The glStencilOp</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838200" y="1625049"/>
            <a:ext cx="10795000" cy="2825031"/>
          </a:xfrm>
        </p:spPr>
        <p:txBody>
          <a:bodyPr>
            <a:normAutofit/>
          </a:bodyPr>
          <a:lstStyle/>
          <a:p>
            <a:r>
              <a:rPr lang="en-US" sz="2500" dirty="0"/>
              <a:t>glStencilFunc described what OpenGL should do with the content of the stencil buffer, not how we can actually update the buffer. </a:t>
            </a:r>
          </a:p>
          <a:p>
            <a:r>
              <a:rPr lang="en-US" sz="2500" dirty="0"/>
              <a:t>The glStencilOp(GLenum sfail, GLenum dpfail, GLenum dppass) contains three options of which we can specify for each option what action to take:</a:t>
            </a:r>
          </a:p>
          <a:p>
            <a:pPr lvl="1"/>
            <a:r>
              <a:rPr lang="en-US" sz="2200" dirty="0">
                <a:solidFill>
                  <a:srgbClr val="FF0000"/>
                </a:solidFill>
              </a:rPr>
              <a:t>sfail</a:t>
            </a:r>
            <a:r>
              <a:rPr lang="en-US" sz="2200" dirty="0"/>
              <a:t>: action to take if the stencil test fails.</a:t>
            </a:r>
          </a:p>
          <a:p>
            <a:pPr lvl="1"/>
            <a:r>
              <a:rPr lang="en-US" sz="2200" dirty="0">
                <a:solidFill>
                  <a:srgbClr val="FF0000"/>
                </a:solidFill>
              </a:rPr>
              <a:t>dpfail</a:t>
            </a:r>
            <a:r>
              <a:rPr lang="en-US" sz="2200" dirty="0"/>
              <a:t>: action to take if the stencil test passes, but the depth test fails.</a:t>
            </a:r>
          </a:p>
          <a:p>
            <a:pPr lvl="1"/>
            <a:r>
              <a:rPr lang="en-US" sz="2200" dirty="0">
                <a:solidFill>
                  <a:srgbClr val="FF0000"/>
                </a:solidFill>
              </a:rPr>
              <a:t>dppass</a:t>
            </a:r>
            <a:r>
              <a:rPr lang="en-US" sz="2200" dirty="0"/>
              <a:t>: action to take if both the stencil and the depth test pass.</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15</a:t>
            </a:fld>
            <a:endParaRPr lang="en-US"/>
          </a:p>
        </p:txBody>
      </p:sp>
      <p:sp>
        <p:nvSpPr>
          <p:cNvPr id="5" name="Rectangle 4">
            <a:extLst>
              <a:ext uri="{FF2B5EF4-FFF2-40B4-BE49-F238E27FC236}">
                <a16:creationId xmlns:a16="http://schemas.microsoft.com/office/drawing/2014/main" id="{BCF55BB7-0EFF-4A71-85C8-C6E32B04A5ED}"/>
              </a:ext>
            </a:extLst>
          </p:cNvPr>
          <p:cNvSpPr/>
          <p:nvPr/>
        </p:nvSpPr>
        <p:spPr>
          <a:xfrm>
            <a:off x="1019810" y="4837707"/>
            <a:ext cx="7886700" cy="369332"/>
          </a:xfrm>
          <a:prstGeom prst="rect">
            <a:avLst/>
          </a:prstGeom>
        </p:spPr>
        <p:txBody>
          <a:bodyPr wrap="square">
            <a:spAutoFit/>
          </a:bodyPr>
          <a:lstStyle/>
          <a:p>
            <a:r>
              <a:rPr lang="en-US" dirty="0">
                <a:hlinkClick r:id="rId2"/>
              </a:rPr>
              <a:t>https://www.khronos.org/registry/OpenGL-Refpages/gl2.1/xhtml/glStencilOp.xml</a:t>
            </a:r>
            <a:endParaRPr lang="en-US" dirty="0"/>
          </a:p>
        </p:txBody>
      </p:sp>
    </p:spTree>
    <p:extLst>
      <p:ext uri="{BB962C8B-B14F-4D97-AF65-F5344CB8AC3E}">
        <p14:creationId xmlns:p14="http://schemas.microsoft.com/office/powerpoint/2010/main" val="26527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64235"/>
          </a:xfrm>
        </p:spPr>
        <p:txBody>
          <a:bodyPr/>
          <a:lstStyle/>
          <a:p>
            <a:r>
              <a:rPr lang="en-US" dirty="0"/>
              <a:t>The glStencilOp</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723900" y="1334741"/>
            <a:ext cx="9781540" cy="746702"/>
          </a:xfrm>
        </p:spPr>
        <p:txBody>
          <a:bodyPr>
            <a:normAutofit/>
          </a:bodyPr>
          <a:lstStyle/>
          <a:p>
            <a:r>
              <a:rPr lang="en-US" sz="2400" dirty="0"/>
              <a:t>Then for each of the options you can take any of the following actions: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16</a:t>
            </a:fld>
            <a:endParaRPr lang="en-US"/>
          </a:p>
        </p:txBody>
      </p:sp>
      <p:pic>
        <p:nvPicPr>
          <p:cNvPr id="5" name="Picture 4">
            <a:extLst>
              <a:ext uri="{FF2B5EF4-FFF2-40B4-BE49-F238E27FC236}">
                <a16:creationId xmlns:a16="http://schemas.microsoft.com/office/drawing/2014/main" id="{17BA5002-8FA1-4587-9523-8905ACFF0D68}"/>
              </a:ext>
            </a:extLst>
          </p:cNvPr>
          <p:cNvPicPr>
            <a:picLocks noChangeAspect="1"/>
          </p:cNvPicPr>
          <p:nvPr/>
        </p:nvPicPr>
        <p:blipFill>
          <a:blip r:embed="rId2"/>
          <a:stretch>
            <a:fillRect/>
          </a:stretch>
        </p:blipFill>
        <p:spPr>
          <a:xfrm>
            <a:off x="978788" y="2231504"/>
            <a:ext cx="7826122" cy="3291755"/>
          </a:xfrm>
          <a:prstGeom prst="rect">
            <a:avLst/>
          </a:prstGeom>
        </p:spPr>
      </p:pic>
    </p:spTree>
    <p:extLst>
      <p:ext uri="{BB962C8B-B14F-4D97-AF65-F5344CB8AC3E}">
        <p14:creationId xmlns:p14="http://schemas.microsoft.com/office/powerpoint/2010/main" val="279169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950595"/>
          </a:xfrm>
        </p:spPr>
        <p:txBody>
          <a:bodyPr/>
          <a:lstStyle/>
          <a:p>
            <a:r>
              <a:rPr lang="en-US" dirty="0"/>
              <a:t>The glStencilOp</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838200" y="1460501"/>
            <a:ext cx="10058400" cy="1968499"/>
          </a:xfrm>
        </p:spPr>
        <p:txBody>
          <a:bodyPr>
            <a:normAutofit/>
          </a:bodyPr>
          <a:lstStyle/>
          <a:p>
            <a:r>
              <a:rPr lang="en-US" sz="2400" dirty="0"/>
              <a:t>By default, the glStencilOp function is set to (GL_KEEP, GL_KEEP, GL_KEEP), so whatever the outcome of any of the tests, the stencil buffer keeps its values. </a:t>
            </a:r>
          </a:p>
          <a:p>
            <a:r>
              <a:rPr lang="en-US" sz="2400" dirty="0"/>
              <a:t>The default behavior does not update the stencil buffer, so if you want to write to the stencil buffer, you need to specify at least one different action for any of the options.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17</a:t>
            </a:fld>
            <a:endParaRPr lang="en-US"/>
          </a:p>
        </p:txBody>
      </p:sp>
      <p:pic>
        <p:nvPicPr>
          <p:cNvPr id="5" name="Picture 4">
            <a:extLst>
              <a:ext uri="{FF2B5EF4-FFF2-40B4-BE49-F238E27FC236}">
                <a16:creationId xmlns:a16="http://schemas.microsoft.com/office/drawing/2014/main" id="{79557453-9BF2-4B20-9005-14612AE9350D}"/>
              </a:ext>
            </a:extLst>
          </p:cNvPr>
          <p:cNvPicPr>
            <a:picLocks noChangeAspect="1"/>
          </p:cNvPicPr>
          <p:nvPr/>
        </p:nvPicPr>
        <p:blipFill>
          <a:blip r:embed="rId2"/>
          <a:stretch>
            <a:fillRect/>
          </a:stretch>
        </p:blipFill>
        <p:spPr>
          <a:xfrm>
            <a:off x="1054798" y="3573781"/>
            <a:ext cx="3740722" cy="979713"/>
          </a:xfrm>
          <a:prstGeom prst="rect">
            <a:avLst/>
          </a:prstGeom>
        </p:spPr>
      </p:pic>
      <p:pic>
        <p:nvPicPr>
          <p:cNvPr id="6" name="Picture 5">
            <a:extLst>
              <a:ext uri="{FF2B5EF4-FFF2-40B4-BE49-F238E27FC236}">
                <a16:creationId xmlns:a16="http://schemas.microsoft.com/office/drawing/2014/main" id="{13700623-C676-4534-8C77-3C1C84CBE982}"/>
              </a:ext>
            </a:extLst>
          </p:cNvPr>
          <p:cNvPicPr>
            <a:picLocks noChangeAspect="1"/>
          </p:cNvPicPr>
          <p:nvPr/>
        </p:nvPicPr>
        <p:blipFill>
          <a:blip r:embed="rId3"/>
          <a:stretch>
            <a:fillRect/>
          </a:stretch>
        </p:blipFill>
        <p:spPr>
          <a:xfrm>
            <a:off x="953198" y="4800709"/>
            <a:ext cx="5906859" cy="1393081"/>
          </a:xfrm>
          <a:prstGeom prst="rect">
            <a:avLst/>
          </a:prstGeom>
        </p:spPr>
      </p:pic>
    </p:spTree>
    <p:extLst>
      <p:ext uri="{BB962C8B-B14F-4D97-AF65-F5344CB8AC3E}">
        <p14:creationId xmlns:p14="http://schemas.microsoft.com/office/powerpoint/2010/main" val="355979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960120" y="365127"/>
            <a:ext cx="5480264" cy="1325563"/>
          </a:xfrm>
        </p:spPr>
        <p:txBody>
          <a:bodyPr/>
          <a:lstStyle/>
          <a:p>
            <a:r>
              <a:rPr lang="en-US" dirty="0"/>
              <a:t>glStencilFunc and glStencilOp</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1082041" y="2113808"/>
            <a:ext cx="6011488" cy="4063155"/>
          </a:xfrm>
        </p:spPr>
        <p:txBody>
          <a:bodyPr>
            <a:normAutofit/>
          </a:bodyPr>
          <a:lstStyle/>
          <a:p>
            <a:r>
              <a:rPr lang="en-US" sz="2400" dirty="0"/>
              <a:t>Using glStencilFunc and glStencilOp, we can precisely specify when and how to update the stencil buffer.</a:t>
            </a:r>
          </a:p>
          <a:p>
            <a:r>
              <a:rPr lang="en-US" sz="2400" dirty="0"/>
              <a:t>Can also specify when the stencil test should pass, e.g., when fragments should be discarded. </a:t>
            </a:r>
          </a:p>
          <a:p>
            <a:r>
              <a:rPr lang="en-US" sz="2400" dirty="0"/>
              <a:t>We will demonstrate a particularly useful feature that can be implemented with stencil testing called </a:t>
            </a:r>
            <a:r>
              <a:rPr lang="en-US" sz="2400" b="1" dirty="0"/>
              <a:t>object outlining</a:t>
            </a:r>
            <a:r>
              <a:rPr lang="en-US" sz="2400" dirty="0"/>
              <a:t>. </a:t>
            </a:r>
          </a:p>
          <a:p>
            <a:endParaRPr lang="en-US" sz="2400" dirty="0"/>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18</a:t>
            </a:fld>
            <a:endParaRPr lang="en-US"/>
          </a:p>
        </p:txBody>
      </p:sp>
      <p:pic>
        <p:nvPicPr>
          <p:cNvPr id="6" name="Picture 5">
            <a:extLst>
              <a:ext uri="{FF2B5EF4-FFF2-40B4-BE49-F238E27FC236}">
                <a16:creationId xmlns:a16="http://schemas.microsoft.com/office/drawing/2014/main" id="{9B57AF5E-0FFC-4871-B518-2C6281770FD2}"/>
              </a:ext>
            </a:extLst>
          </p:cNvPr>
          <p:cNvPicPr>
            <a:picLocks noChangeAspect="1"/>
          </p:cNvPicPr>
          <p:nvPr/>
        </p:nvPicPr>
        <p:blipFill>
          <a:blip r:embed="rId2"/>
          <a:stretch>
            <a:fillRect/>
          </a:stretch>
        </p:blipFill>
        <p:spPr>
          <a:xfrm>
            <a:off x="7212020" y="784927"/>
            <a:ext cx="2493073" cy="2607595"/>
          </a:xfrm>
          <a:prstGeom prst="rect">
            <a:avLst/>
          </a:prstGeom>
        </p:spPr>
      </p:pic>
      <p:pic>
        <p:nvPicPr>
          <p:cNvPr id="7" name="Picture 6">
            <a:extLst>
              <a:ext uri="{FF2B5EF4-FFF2-40B4-BE49-F238E27FC236}">
                <a16:creationId xmlns:a16="http://schemas.microsoft.com/office/drawing/2014/main" id="{F9D7CAFC-FD20-4E03-AB84-4538B3CFDF73}"/>
              </a:ext>
            </a:extLst>
          </p:cNvPr>
          <p:cNvPicPr>
            <a:picLocks noChangeAspect="1"/>
          </p:cNvPicPr>
          <p:nvPr/>
        </p:nvPicPr>
        <p:blipFill>
          <a:blip r:embed="rId3"/>
          <a:stretch>
            <a:fillRect/>
          </a:stretch>
        </p:blipFill>
        <p:spPr>
          <a:xfrm>
            <a:off x="7200492" y="3429001"/>
            <a:ext cx="2504601" cy="2366733"/>
          </a:xfrm>
          <a:prstGeom prst="rect">
            <a:avLst/>
          </a:prstGeom>
        </p:spPr>
      </p:pic>
    </p:spTree>
    <p:extLst>
      <p:ext uri="{BB962C8B-B14F-4D97-AF65-F5344CB8AC3E}">
        <p14:creationId xmlns:p14="http://schemas.microsoft.com/office/powerpoint/2010/main" val="30613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18515"/>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1075690" y="1440007"/>
            <a:ext cx="9160510" cy="1988993"/>
          </a:xfrm>
        </p:spPr>
        <p:txBody>
          <a:bodyPr>
            <a:normAutofit/>
          </a:bodyPr>
          <a:lstStyle/>
          <a:p>
            <a:r>
              <a:rPr lang="en-US" sz="2400" dirty="0"/>
              <a:t>For each object (or only one), we're creating a small colored border around the (combined) objects. </a:t>
            </a:r>
          </a:p>
          <a:p>
            <a:r>
              <a:rPr lang="en-US" sz="2400" dirty="0"/>
              <a:t>This is a particular useful effect when you want to select units in a strategy game and need to show the user which of the units were selected.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19</a:t>
            </a:fld>
            <a:endParaRPr lang="en-US"/>
          </a:p>
        </p:txBody>
      </p:sp>
      <p:pic>
        <p:nvPicPr>
          <p:cNvPr id="5" name="Picture 4">
            <a:extLst>
              <a:ext uri="{FF2B5EF4-FFF2-40B4-BE49-F238E27FC236}">
                <a16:creationId xmlns:a16="http://schemas.microsoft.com/office/drawing/2014/main" id="{50B2869B-B10E-474A-AFDF-ED0A299B38C2}"/>
              </a:ext>
            </a:extLst>
          </p:cNvPr>
          <p:cNvPicPr>
            <a:picLocks noChangeAspect="1"/>
          </p:cNvPicPr>
          <p:nvPr/>
        </p:nvPicPr>
        <p:blipFill>
          <a:blip r:embed="rId2"/>
          <a:stretch>
            <a:fillRect/>
          </a:stretch>
        </p:blipFill>
        <p:spPr>
          <a:xfrm>
            <a:off x="1374968" y="3807732"/>
            <a:ext cx="5996592" cy="2169886"/>
          </a:xfrm>
          <a:prstGeom prst="rect">
            <a:avLst/>
          </a:prstGeom>
        </p:spPr>
      </p:pic>
    </p:spTree>
    <p:extLst>
      <p:ext uri="{BB962C8B-B14F-4D97-AF65-F5344CB8AC3E}">
        <p14:creationId xmlns:p14="http://schemas.microsoft.com/office/powerpoint/2010/main" val="401421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C3277-728C-47B7-B49B-3BDD5009DC03}"/>
              </a:ext>
            </a:extLst>
          </p:cNvPr>
          <p:cNvSpPr>
            <a:spLocks noGrp="1"/>
          </p:cNvSpPr>
          <p:nvPr>
            <p:ph idx="1"/>
          </p:nvPr>
        </p:nvSpPr>
        <p:spPr>
          <a:xfrm>
            <a:off x="1233170" y="824865"/>
            <a:ext cx="7886700" cy="1379538"/>
          </a:xfrm>
        </p:spPr>
        <p:txBody>
          <a:bodyPr>
            <a:normAutofit/>
          </a:bodyPr>
          <a:lstStyle/>
          <a:p>
            <a:pPr marL="0" indent="0">
              <a:buNone/>
            </a:pPr>
            <a:r>
              <a:rPr lang="en-US" sz="6000" dirty="0"/>
              <a:t>Stencil Testing</a:t>
            </a:r>
          </a:p>
        </p:txBody>
      </p:sp>
      <p:sp>
        <p:nvSpPr>
          <p:cNvPr id="4" name="Slide Number Placeholder 3">
            <a:extLst>
              <a:ext uri="{FF2B5EF4-FFF2-40B4-BE49-F238E27FC236}">
                <a16:creationId xmlns:a16="http://schemas.microsoft.com/office/drawing/2014/main" id="{3D782B07-BC5F-43C7-881A-B49F323F6873}"/>
              </a:ext>
            </a:extLst>
          </p:cNvPr>
          <p:cNvSpPr>
            <a:spLocks noGrp="1"/>
          </p:cNvSpPr>
          <p:nvPr>
            <p:ph type="sldNum" sz="quarter" idx="12"/>
          </p:nvPr>
        </p:nvSpPr>
        <p:spPr/>
        <p:txBody>
          <a:bodyPr/>
          <a:lstStyle/>
          <a:p>
            <a:fld id="{8012A267-E1DD-44E7-983C-C39AABB85FC4}" type="slidenum">
              <a:rPr lang="en-US" smtClean="0"/>
              <a:t>2</a:t>
            </a:fld>
            <a:endParaRPr lang="en-US"/>
          </a:p>
        </p:txBody>
      </p:sp>
    </p:spTree>
    <p:extLst>
      <p:ext uri="{BB962C8B-B14F-4D97-AF65-F5344CB8AC3E}">
        <p14:creationId xmlns:p14="http://schemas.microsoft.com/office/powerpoint/2010/main" val="2605133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4079240"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706120" y="2311400"/>
            <a:ext cx="10388600" cy="3865563"/>
          </a:xfrm>
        </p:spPr>
        <p:txBody>
          <a:bodyPr>
            <a:normAutofit lnSpcReduction="10000"/>
          </a:bodyPr>
          <a:lstStyle/>
          <a:p>
            <a:r>
              <a:rPr lang="en-US" dirty="0"/>
              <a:t>The routine for outlining your objects is as follows:</a:t>
            </a:r>
          </a:p>
          <a:p>
            <a:pPr lvl="1"/>
            <a:r>
              <a:rPr lang="en-US" dirty="0"/>
              <a:t>Set the stencil func to GL_ALWAYS before drawing the (to be outlined) objects, updating the stencil buffer with 1s wherever the objects' fragments are rendered.</a:t>
            </a:r>
          </a:p>
          <a:p>
            <a:pPr lvl="1"/>
            <a:r>
              <a:rPr lang="en-US" dirty="0"/>
              <a:t>Render the objects.</a:t>
            </a:r>
          </a:p>
          <a:p>
            <a:pPr lvl="1"/>
            <a:r>
              <a:rPr lang="en-US" dirty="0"/>
              <a:t>Disable stencil writing and depth testing.</a:t>
            </a:r>
          </a:p>
          <a:p>
            <a:pPr lvl="1"/>
            <a:r>
              <a:rPr lang="en-US" dirty="0"/>
              <a:t>Scale each of the objects by a small amount.</a:t>
            </a:r>
          </a:p>
          <a:p>
            <a:pPr lvl="1"/>
            <a:r>
              <a:rPr lang="en-US" dirty="0"/>
              <a:t>Use a different fragment shader that outputs a single (border) color.</a:t>
            </a:r>
          </a:p>
          <a:p>
            <a:pPr lvl="1"/>
            <a:r>
              <a:rPr lang="en-US" dirty="0"/>
              <a:t>Draw the objects again, but only if their fragments' stencil values are not equal to 1.</a:t>
            </a:r>
          </a:p>
          <a:p>
            <a:pPr lvl="1"/>
            <a:r>
              <a:rPr lang="en-US" dirty="0"/>
              <a:t>Enable stencil writing and depth testing again.</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20</a:t>
            </a:fld>
            <a:endParaRPr lang="en-US"/>
          </a:p>
        </p:txBody>
      </p:sp>
      <p:pic>
        <p:nvPicPr>
          <p:cNvPr id="5" name="Picture 4">
            <a:extLst>
              <a:ext uri="{FF2B5EF4-FFF2-40B4-BE49-F238E27FC236}">
                <a16:creationId xmlns:a16="http://schemas.microsoft.com/office/drawing/2014/main" id="{EE838FD2-AA98-4FA9-A054-10D99EA9FA84}"/>
              </a:ext>
            </a:extLst>
          </p:cNvPr>
          <p:cNvPicPr>
            <a:picLocks noChangeAspect="1"/>
          </p:cNvPicPr>
          <p:nvPr/>
        </p:nvPicPr>
        <p:blipFill>
          <a:blip r:embed="rId2"/>
          <a:stretch>
            <a:fillRect/>
          </a:stretch>
        </p:blipFill>
        <p:spPr>
          <a:xfrm>
            <a:off x="8290795" y="132056"/>
            <a:ext cx="1891345" cy="1787234"/>
          </a:xfrm>
          <a:prstGeom prst="rect">
            <a:avLst/>
          </a:prstGeom>
        </p:spPr>
      </p:pic>
      <p:pic>
        <p:nvPicPr>
          <p:cNvPr id="7" name="Picture 6">
            <a:extLst>
              <a:ext uri="{FF2B5EF4-FFF2-40B4-BE49-F238E27FC236}">
                <a16:creationId xmlns:a16="http://schemas.microsoft.com/office/drawing/2014/main" id="{9CE0D1AD-484E-49D8-BACC-44838E8BC809}"/>
              </a:ext>
            </a:extLst>
          </p:cNvPr>
          <p:cNvPicPr>
            <a:picLocks noChangeAspect="1"/>
          </p:cNvPicPr>
          <p:nvPr/>
        </p:nvPicPr>
        <p:blipFill>
          <a:blip r:embed="rId3"/>
          <a:stretch>
            <a:fillRect/>
          </a:stretch>
        </p:blipFill>
        <p:spPr>
          <a:xfrm>
            <a:off x="6262257" y="136525"/>
            <a:ext cx="1977525" cy="1787235"/>
          </a:xfrm>
          <a:prstGeom prst="rect">
            <a:avLst/>
          </a:prstGeom>
        </p:spPr>
      </p:pic>
    </p:spTree>
    <p:extLst>
      <p:ext uri="{BB962C8B-B14F-4D97-AF65-F5344CB8AC3E}">
        <p14:creationId xmlns:p14="http://schemas.microsoft.com/office/powerpoint/2010/main" val="141988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924561" y="365127"/>
            <a:ext cx="3027679"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589280" y="3027680"/>
            <a:ext cx="9895840" cy="3149283"/>
          </a:xfrm>
        </p:spPr>
        <p:txBody>
          <a:bodyPr>
            <a:normAutofit/>
          </a:bodyPr>
          <a:lstStyle/>
          <a:p>
            <a:r>
              <a:rPr lang="en-US" sz="2400" dirty="0"/>
              <a:t>This process sets the content of the stencil buffer to 1s for each of the object's fragments</a:t>
            </a:r>
          </a:p>
          <a:p>
            <a:r>
              <a:rPr lang="en-US" sz="2400" dirty="0"/>
              <a:t>When we want to draw the borders, we draw scaled-up versions of the objects, and wherever the stencil test passes, the scaled-up version is drawn around the objects’ borders. </a:t>
            </a:r>
          </a:p>
          <a:p>
            <a:r>
              <a:rPr lang="en-US" sz="2400" dirty="0"/>
              <a:t>We're discarding all the fragments of the scaled-up versions that are part of the original objects' fragments using the </a:t>
            </a:r>
            <a:r>
              <a:rPr lang="en-US" sz="2400" dirty="0">
                <a:solidFill>
                  <a:srgbClr val="C00000"/>
                </a:solidFill>
              </a:rPr>
              <a:t>stencil buffer</a:t>
            </a:r>
            <a:r>
              <a:rPr lang="en-US" sz="2400" dirty="0"/>
              <a:t>.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21</a:t>
            </a:fld>
            <a:endParaRPr lang="en-US"/>
          </a:p>
        </p:txBody>
      </p:sp>
      <p:pic>
        <p:nvPicPr>
          <p:cNvPr id="5" name="Picture 4">
            <a:extLst>
              <a:ext uri="{FF2B5EF4-FFF2-40B4-BE49-F238E27FC236}">
                <a16:creationId xmlns:a16="http://schemas.microsoft.com/office/drawing/2014/main" id="{85E2FC8B-92CF-46EB-9F32-C1C7991AEFF7}"/>
              </a:ext>
            </a:extLst>
          </p:cNvPr>
          <p:cNvPicPr>
            <a:picLocks noChangeAspect="1"/>
          </p:cNvPicPr>
          <p:nvPr/>
        </p:nvPicPr>
        <p:blipFill>
          <a:blip r:embed="rId2"/>
          <a:stretch>
            <a:fillRect/>
          </a:stretch>
        </p:blipFill>
        <p:spPr>
          <a:xfrm>
            <a:off x="4682839" y="207776"/>
            <a:ext cx="2528047" cy="2284782"/>
          </a:xfrm>
          <a:prstGeom prst="rect">
            <a:avLst/>
          </a:prstGeom>
        </p:spPr>
      </p:pic>
      <p:pic>
        <p:nvPicPr>
          <p:cNvPr id="6" name="Picture 5">
            <a:extLst>
              <a:ext uri="{FF2B5EF4-FFF2-40B4-BE49-F238E27FC236}">
                <a16:creationId xmlns:a16="http://schemas.microsoft.com/office/drawing/2014/main" id="{C8D46DA9-714C-43D6-8C0C-3234AF83D9DC}"/>
              </a:ext>
            </a:extLst>
          </p:cNvPr>
          <p:cNvPicPr>
            <a:picLocks noChangeAspect="1"/>
          </p:cNvPicPr>
          <p:nvPr/>
        </p:nvPicPr>
        <p:blipFill>
          <a:blip r:embed="rId3"/>
          <a:stretch>
            <a:fillRect/>
          </a:stretch>
        </p:blipFill>
        <p:spPr>
          <a:xfrm>
            <a:off x="7328894" y="235920"/>
            <a:ext cx="2388093" cy="2256638"/>
          </a:xfrm>
          <a:prstGeom prst="rect">
            <a:avLst/>
          </a:prstGeom>
        </p:spPr>
      </p:pic>
    </p:spTree>
    <p:extLst>
      <p:ext uri="{BB962C8B-B14F-4D97-AF65-F5344CB8AC3E}">
        <p14:creationId xmlns:p14="http://schemas.microsoft.com/office/powerpoint/2010/main" val="1282053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87389" y="1551305"/>
            <a:ext cx="7886700" cy="1915102"/>
          </a:xfrm>
        </p:spPr>
        <p:txBody>
          <a:bodyPr/>
          <a:lstStyle/>
          <a:p>
            <a:r>
              <a:rPr lang="en-US" dirty="0"/>
              <a:t>We're first going to create a very basic fragment shader that outputs a border color. </a:t>
            </a:r>
          </a:p>
          <a:p>
            <a:r>
              <a:rPr lang="en-US" dirty="0"/>
              <a:t>We simply set a hardcoded color value and call the shader shaderSingleColor:</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22</a:t>
            </a:fld>
            <a:endParaRPr lang="en-US"/>
          </a:p>
        </p:txBody>
      </p:sp>
      <p:pic>
        <p:nvPicPr>
          <p:cNvPr id="6" name="Picture 5">
            <a:extLst>
              <a:ext uri="{FF2B5EF4-FFF2-40B4-BE49-F238E27FC236}">
                <a16:creationId xmlns:a16="http://schemas.microsoft.com/office/drawing/2014/main" id="{FD9347FB-7CCA-49DE-9FDD-8C4CC8C392CD}"/>
              </a:ext>
            </a:extLst>
          </p:cNvPr>
          <p:cNvPicPr>
            <a:picLocks noChangeAspect="1"/>
          </p:cNvPicPr>
          <p:nvPr/>
        </p:nvPicPr>
        <p:blipFill>
          <a:blip r:embed="rId2"/>
          <a:stretch>
            <a:fillRect/>
          </a:stretch>
        </p:blipFill>
        <p:spPr>
          <a:xfrm>
            <a:off x="1119903" y="3821480"/>
            <a:ext cx="4976097" cy="1873662"/>
          </a:xfrm>
          <a:prstGeom prst="rect">
            <a:avLst/>
          </a:prstGeom>
        </p:spPr>
      </p:pic>
    </p:spTree>
    <p:extLst>
      <p:ext uri="{BB962C8B-B14F-4D97-AF65-F5344CB8AC3E}">
        <p14:creationId xmlns:p14="http://schemas.microsoft.com/office/powerpoint/2010/main" val="26015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632337" y="84608"/>
            <a:ext cx="4216482"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744097" y="1298627"/>
            <a:ext cx="10518263" cy="1800173"/>
          </a:xfrm>
        </p:spPr>
        <p:txBody>
          <a:bodyPr>
            <a:normAutofit/>
          </a:bodyPr>
          <a:lstStyle/>
          <a:p>
            <a:r>
              <a:rPr lang="en-US" sz="2400" dirty="0"/>
              <a:t>Going to add object outlining to the two containers and leave the floor out of it. </a:t>
            </a:r>
          </a:p>
          <a:p>
            <a:r>
              <a:rPr lang="en-US" sz="2400" dirty="0"/>
              <a:t>First draw the floor, then the two containers (while writing to the stencil buffer) </a:t>
            </a:r>
          </a:p>
          <a:p>
            <a:r>
              <a:rPr lang="en-US" sz="2400" dirty="0"/>
              <a:t>Finally, draw the scaled-up containers (while discarding the fragments that write over the previously drawn container fragments).</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23</a:t>
            </a:fld>
            <a:endParaRPr lang="en-US"/>
          </a:p>
        </p:txBody>
      </p:sp>
      <p:grpSp>
        <p:nvGrpSpPr>
          <p:cNvPr id="5" name="Group 4">
            <a:extLst>
              <a:ext uri="{FF2B5EF4-FFF2-40B4-BE49-F238E27FC236}">
                <a16:creationId xmlns:a16="http://schemas.microsoft.com/office/drawing/2014/main" id="{49B93538-6FE7-4EE1-97ED-67244156DB18}"/>
              </a:ext>
            </a:extLst>
          </p:cNvPr>
          <p:cNvGrpSpPr/>
          <p:nvPr/>
        </p:nvGrpSpPr>
        <p:grpSpPr>
          <a:xfrm>
            <a:off x="1067934" y="3629687"/>
            <a:ext cx="6673471" cy="2195775"/>
            <a:chOff x="2495414" y="4297099"/>
            <a:chExt cx="6673471" cy="2195775"/>
          </a:xfrm>
        </p:grpSpPr>
        <p:pic>
          <p:nvPicPr>
            <p:cNvPr id="7" name="Picture 6">
              <a:extLst>
                <a:ext uri="{FF2B5EF4-FFF2-40B4-BE49-F238E27FC236}">
                  <a16:creationId xmlns:a16="http://schemas.microsoft.com/office/drawing/2014/main" id="{247D0A50-9705-41D2-A9F5-5E38EB1BC2F5}"/>
                </a:ext>
              </a:extLst>
            </p:cNvPr>
            <p:cNvPicPr>
              <a:picLocks noChangeAspect="1"/>
            </p:cNvPicPr>
            <p:nvPr/>
          </p:nvPicPr>
          <p:blipFill>
            <a:blip r:embed="rId2"/>
            <a:stretch>
              <a:fillRect/>
            </a:stretch>
          </p:blipFill>
          <p:spPr>
            <a:xfrm>
              <a:off x="2495414" y="4298257"/>
              <a:ext cx="2102675" cy="2194617"/>
            </a:xfrm>
            <a:prstGeom prst="rect">
              <a:avLst/>
            </a:prstGeom>
          </p:spPr>
        </p:pic>
        <p:pic>
          <p:nvPicPr>
            <p:cNvPr id="8" name="Picture 7">
              <a:extLst>
                <a:ext uri="{FF2B5EF4-FFF2-40B4-BE49-F238E27FC236}">
                  <a16:creationId xmlns:a16="http://schemas.microsoft.com/office/drawing/2014/main" id="{FE9C9724-2DA1-405F-8540-B9A44042CD2F}"/>
                </a:ext>
              </a:extLst>
            </p:cNvPr>
            <p:cNvPicPr>
              <a:picLocks noChangeAspect="1"/>
            </p:cNvPicPr>
            <p:nvPr/>
          </p:nvPicPr>
          <p:blipFill>
            <a:blip r:embed="rId3"/>
            <a:stretch>
              <a:fillRect/>
            </a:stretch>
          </p:blipFill>
          <p:spPr>
            <a:xfrm>
              <a:off x="4848819" y="4297099"/>
              <a:ext cx="2102675" cy="2194617"/>
            </a:xfrm>
            <a:prstGeom prst="rect">
              <a:avLst/>
            </a:prstGeom>
          </p:spPr>
        </p:pic>
        <p:pic>
          <p:nvPicPr>
            <p:cNvPr id="9" name="Picture 8">
              <a:extLst>
                <a:ext uri="{FF2B5EF4-FFF2-40B4-BE49-F238E27FC236}">
                  <a16:creationId xmlns:a16="http://schemas.microsoft.com/office/drawing/2014/main" id="{6B26BABD-D484-421C-8B6B-8A4C2C7039D6}"/>
                </a:ext>
              </a:extLst>
            </p:cNvPr>
            <p:cNvPicPr>
              <a:picLocks noChangeAspect="1"/>
            </p:cNvPicPr>
            <p:nvPr/>
          </p:nvPicPr>
          <p:blipFill>
            <a:blip r:embed="rId4"/>
            <a:stretch>
              <a:fillRect/>
            </a:stretch>
          </p:blipFill>
          <p:spPr>
            <a:xfrm>
              <a:off x="7085700" y="4317441"/>
              <a:ext cx="2083185" cy="2174275"/>
            </a:xfrm>
            <a:prstGeom prst="rect">
              <a:avLst/>
            </a:prstGeom>
          </p:spPr>
        </p:pic>
      </p:grpSp>
    </p:spTree>
    <p:extLst>
      <p:ext uri="{BB962C8B-B14F-4D97-AF65-F5344CB8AC3E}">
        <p14:creationId xmlns:p14="http://schemas.microsoft.com/office/powerpoint/2010/main" val="292322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945515"/>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52500" y="1520827"/>
            <a:ext cx="9903460" cy="803821"/>
          </a:xfrm>
        </p:spPr>
        <p:txBody>
          <a:bodyPr>
            <a:normAutofit/>
          </a:bodyPr>
          <a:lstStyle/>
          <a:p>
            <a:pPr>
              <a:lnSpc>
                <a:spcPct val="100000"/>
              </a:lnSpc>
            </a:pPr>
            <a:r>
              <a:rPr lang="en-US" sz="2000" dirty="0"/>
              <a:t>First, to enable stencil testing and set the actions to take whenever any of the tests succeed or fail:</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24</a:t>
            </a:fld>
            <a:endParaRPr lang="en-US"/>
          </a:p>
        </p:txBody>
      </p:sp>
      <p:pic>
        <p:nvPicPr>
          <p:cNvPr id="5" name="Picture 4">
            <a:extLst>
              <a:ext uri="{FF2B5EF4-FFF2-40B4-BE49-F238E27FC236}">
                <a16:creationId xmlns:a16="http://schemas.microsoft.com/office/drawing/2014/main" id="{1FCDAC20-529E-416D-8529-ABAD8353732B}"/>
              </a:ext>
            </a:extLst>
          </p:cNvPr>
          <p:cNvPicPr>
            <a:picLocks noChangeAspect="1"/>
          </p:cNvPicPr>
          <p:nvPr/>
        </p:nvPicPr>
        <p:blipFill>
          <a:blip r:embed="rId2"/>
          <a:stretch>
            <a:fillRect/>
          </a:stretch>
        </p:blipFill>
        <p:spPr>
          <a:xfrm>
            <a:off x="1149995" y="2404128"/>
            <a:ext cx="4204078" cy="1446809"/>
          </a:xfrm>
          <a:prstGeom prst="rect">
            <a:avLst/>
          </a:prstGeom>
        </p:spPr>
      </p:pic>
      <p:pic>
        <p:nvPicPr>
          <p:cNvPr id="6" name="Picture 5">
            <a:extLst>
              <a:ext uri="{FF2B5EF4-FFF2-40B4-BE49-F238E27FC236}">
                <a16:creationId xmlns:a16="http://schemas.microsoft.com/office/drawing/2014/main" id="{56959C8F-3877-4AFE-8169-57867D1F5C99}"/>
              </a:ext>
            </a:extLst>
          </p:cNvPr>
          <p:cNvPicPr>
            <a:picLocks noChangeAspect="1"/>
          </p:cNvPicPr>
          <p:nvPr/>
        </p:nvPicPr>
        <p:blipFill>
          <a:blip r:embed="rId3"/>
          <a:stretch>
            <a:fillRect/>
          </a:stretch>
        </p:blipFill>
        <p:spPr>
          <a:xfrm>
            <a:off x="1036320" y="4169392"/>
            <a:ext cx="5503611" cy="1957377"/>
          </a:xfrm>
          <a:prstGeom prst="rect">
            <a:avLst/>
          </a:prstGeom>
        </p:spPr>
      </p:pic>
    </p:spTree>
    <p:extLst>
      <p:ext uri="{BB962C8B-B14F-4D97-AF65-F5344CB8AC3E}">
        <p14:creationId xmlns:p14="http://schemas.microsoft.com/office/powerpoint/2010/main" val="103398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1005841" y="263527"/>
            <a:ext cx="4591395"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1005841" y="1890052"/>
            <a:ext cx="4392816" cy="4370884"/>
          </a:xfrm>
        </p:spPr>
        <p:txBody>
          <a:bodyPr>
            <a:normAutofit/>
          </a:bodyPr>
          <a:lstStyle/>
          <a:p>
            <a:r>
              <a:rPr lang="en-US" sz="2400" dirty="0"/>
              <a:t>If any of the tests fail, we do nothing, we simply keep the currently stored value that is in the stencil buffer. </a:t>
            </a:r>
          </a:p>
          <a:p>
            <a:r>
              <a:rPr lang="en-US" sz="2400" dirty="0"/>
              <a:t>If both the stencil test and the depth test succeed, we replace the stored stencil value with the reference value set via glStencilFunc which we later set to 1.</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25</a:t>
            </a:fld>
            <a:endParaRPr lang="en-US"/>
          </a:p>
        </p:txBody>
      </p:sp>
      <p:pic>
        <p:nvPicPr>
          <p:cNvPr id="6" name="Picture 5">
            <a:extLst>
              <a:ext uri="{FF2B5EF4-FFF2-40B4-BE49-F238E27FC236}">
                <a16:creationId xmlns:a16="http://schemas.microsoft.com/office/drawing/2014/main" id="{803AF3CC-F9DD-44D3-A800-CEC6ECC31CB9}"/>
              </a:ext>
            </a:extLst>
          </p:cNvPr>
          <p:cNvPicPr>
            <a:picLocks noChangeAspect="1"/>
          </p:cNvPicPr>
          <p:nvPr/>
        </p:nvPicPr>
        <p:blipFill>
          <a:blip r:embed="rId2"/>
          <a:stretch>
            <a:fillRect/>
          </a:stretch>
        </p:blipFill>
        <p:spPr>
          <a:xfrm>
            <a:off x="5726464" y="263526"/>
            <a:ext cx="4238783" cy="1458752"/>
          </a:xfrm>
          <a:prstGeom prst="rect">
            <a:avLst/>
          </a:prstGeom>
        </p:spPr>
      </p:pic>
      <p:pic>
        <p:nvPicPr>
          <p:cNvPr id="7" name="Picture 6">
            <a:extLst>
              <a:ext uri="{FF2B5EF4-FFF2-40B4-BE49-F238E27FC236}">
                <a16:creationId xmlns:a16="http://schemas.microsoft.com/office/drawing/2014/main" id="{D5472376-7EAB-42EB-A26C-5289482F1E74}"/>
              </a:ext>
            </a:extLst>
          </p:cNvPr>
          <p:cNvPicPr>
            <a:picLocks noChangeAspect="1"/>
          </p:cNvPicPr>
          <p:nvPr/>
        </p:nvPicPr>
        <p:blipFill>
          <a:blip r:embed="rId3"/>
          <a:stretch>
            <a:fillRect/>
          </a:stretch>
        </p:blipFill>
        <p:spPr>
          <a:xfrm>
            <a:off x="5773440" y="2192896"/>
            <a:ext cx="4825855" cy="1780935"/>
          </a:xfrm>
          <a:prstGeom prst="rect">
            <a:avLst/>
          </a:prstGeom>
        </p:spPr>
      </p:pic>
      <p:grpSp>
        <p:nvGrpSpPr>
          <p:cNvPr id="11" name="Group 10">
            <a:extLst>
              <a:ext uri="{FF2B5EF4-FFF2-40B4-BE49-F238E27FC236}">
                <a16:creationId xmlns:a16="http://schemas.microsoft.com/office/drawing/2014/main" id="{D50CEBA2-B962-44A2-87F9-B845FBF03659}"/>
              </a:ext>
            </a:extLst>
          </p:cNvPr>
          <p:cNvGrpSpPr/>
          <p:nvPr/>
        </p:nvGrpSpPr>
        <p:grpSpPr>
          <a:xfrm>
            <a:off x="5885537" y="4444448"/>
            <a:ext cx="4510639" cy="1650415"/>
            <a:chOff x="4462477" y="4135689"/>
            <a:chExt cx="4510639" cy="1650415"/>
          </a:xfrm>
        </p:grpSpPr>
        <p:pic>
          <p:nvPicPr>
            <p:cNvPr id="9" name="Picture 8">
              <a:extLst>
                <a:ext uri="{FF2B5EF4-FFF2-40B4-BE49-F238E27FC236}">
                  <a16:creationId xmlns:a16="http://schemas.microsoft.com/office/drawing/2014/main" id="{AF951722-CA39-47E6-9A84-99B65846B3C6}"/>
                </a:ext>
              </a:extLst>
            </p:cNvPr>
            <p:cNvPicPr>
              <a:picLocks noChangeAspect="1"/>
            </p:cNvPicPr>
            <p:nvPr/>
          </p:nvPicPr>
          <p:blipFill>
            <a:blip r:embed="rId4"/>
            <a:stretch>
              <a:fillRect/>
            </a:stretch>
          </p:blipFill>
          <p:spPr>
            <a:xfrm>
              <a:off x="4491843" y="4135689"/>
              <a:ext cx="3396011" cy="850218"/>
            </a:xfrm>
            <a:prstGeom prst="rect">
              <a:avLst/>
            </a:prstGeom>
          </p:spPr>
        </p:pic>
        <p:pic>
          <p:nvPicPr>
            <p:cNvPr id="10" name="Picture 9">
              <a:extLst>
                <a:ext uri="{FF2B5EF4-FFF2-40B4-BE49-F238E27FC236}">
                  <a16:creationId xmlns:a16="http://schemas.microsoft.com/office/drawing/2014/main" id="{C33FFF52-D18E-45B1-A607-4DDFB9FF94A4}"/>
                </a:ext>
              </a:extLst>
            </p:cNvPr>
            <p:cNvPicPr>
              <a:picLocks noChangeAspect="1"/>
            </p:cNvPicPr>
            <p:nvPr/>
          </p:nvPicPr>
          <p:blipFill>
            <a:blip r:embed="rId5"/>
            <a:stretch>
              <a:fillRect/>
            </a:stretch>
          </p:blipFill>
          <p:spPr>
            <a:xfrm>
              <a:off x="4462477" y="5216003"/>
              <a:ext cx="4510639" cy="570101"/>
            </a:xfrm>
            <a:prstGeom prst="rect">
              <a:avLst/>
            </a:prstGeom>
          </p:spPr>
        </p:pic>
      </p:grpSp>
    </p:spTree>
    <p:extLst>
      <p:ext uri="{BB962C8B-B14F-4D97-AF65-F5344CB8AC3E}">
        <p14:creationId xmlns:p14="http://schemas.microsoft.com/office/powerpoint/2010/main" val="893153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948690" y="179758"/>
            <a:ext cx="4188114"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980742" y="1391187"/>
            <a:ext cx="9090660" cy="848302"/>
          </a:xfrm>
        </p:spPr>
        <p:txBody>
          <a:bodyPr>
            <a:normAutofit/>
          </a:bodyPr>
          <a:lstStyle/>
          <a:p>
            <a:r>
              <a:rPr lang="en-US" sz="2400" dirty="0"/>
              <a:t>We clear the stencil buffer to 0s. For the containers, we update the stencil buffer to 1 for each fragment drawn: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26</a:t>
            </a:fld>
            <a:endParaRPr lang="en-US"/>
          </a:p>
        </p:txBody>
      </p:sp>
      <p:pic>
        <p:nvPicPr>
          <p:cNvPr id="8" name="Picture 7">
            <a:extLst>
              <a:ext uri="{FF2B5EF4-FFF2-40B4-BE49-F238E27FC236}">
                <a16:creationId xmlns:a16="http://schemas.microsoft.com/office/drawing/2014/main" id="{F3A69488-F0B2-45EA-B5EF-A1A5D395F0C6}"/>
              </a:ext>
            </a:extLst>
          </p:cNvPr>
          <p:cNvPicPr>
            <a:picLocks noChangeAspect="1"/>
          </p:cNvPicPr>
          <p:nvPr/>
        </p:nvPicPr>
        <p:blipFill>
          <a:blip r:embed="rId2"/>
          <a:stretch>
            <a:fillRect/>
          </a:stretch>
        </p:blipFill>
        <p:spPr>
          <a:xfrm>
            <a:off x="1256171" y="2592647"/>
            <a:ext cx="6121722" cy="1514102"/>
          </a:xfrm>
          <a:prstGeom prst="rect">
            <a:avLst/>
          </a:prstGeom>
        </p:spPr>
      </p:pic>
      <p:pic>
        <p:nvPicPr>
          <p:cNvPr id="9" name="Picture 8">
            <a:extLst>
              <a:ext uri="{FF2B5EF4-FFF2-40B4-BE49-F238E27FC236}">
                <a16:creationId xmlns:a16="http://schemas.microsoft.com/office/drawing/2014/main" id="{8233F1F1-746B-4B0C-B0F5-4480F9455A41}"/>
              </a:ext>
            </a:extLst>
          </p:cNvPr>
          <p:cNvPicPr>
            <a:picLocks noChangeAspect="1"/>
          </p:cNvPicPr>
          <p:nvPr/>
        </p:nvPicPr>
        <p:blipFill>
          <a:blip r:embed="rId3"/>
          <a:stretch>
            <a:fillRect/>
          </a:stretch>
        </p:blipFill>
        <p:spPr>
          <a:xfrm>
            <a:off x="1256171" y="4355349"/>
            <a:ext cx="7433944" cy="599703"/>
          </a:xfrm>
          <a:prstGeom prst="rect">
            <a:avLst/>
          </a:prstGeom>
        </p:spPr>
      </p:pic>
      <p:cxnSp>
        <p:nvCxnSpPr>
          <p:cNvPr id="11" name="Straight Connector 10">
            <a:extLst>
              <a:ext uri="{FF2B5EF4-FFF2-40B4-BE49-F238E27FC236}">
                <a16:creationId xmlns:a16="http://schemas.microsoft.com/office/drawing/2014/main" id="{EDD673CA-F708-4348-9DA9-CED1DA481656}"/>
              </a:ext>
            </a:extLst>
          </p:cNvPr>
          <p:cNvCxnSpPr>
            <a:cxnSpLocks/>
          </p:cNvCxnSpPr>
          <p:nvPr/>
        </p:nvCxnSpPr>
        <p:spPr>
          <a:xfrm flipV="1">
            <a:off x="1256171" y="4212575"/>
            <a:ext cx="7269018" cy="3694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8344A1C-177C-4F13-9D02-ED8DECE1D754}"/>
              </a:ext>
            </a:extLst>
          </p:cNvPr>
          <p:cNvPicPr>
            <a:picLocks noChangeAspect="1"/>
          </p:cNvPicPr>
          <p:nvPr/>
        </p:nvPicPr>
        <p:blipFill>
          <a:blip r:embed="rId4"/>
          <a:stretch>
            <a:fillRect/>
          </a:stretch>
        </p:blipFill>
        <p:spPr>
          <a:xfrm>
            <a:off x="1080220" y="5118398"/>
            <a:ext cx="3610094" cy="285007"/>
          </a:xfrm>
          <a:prstGeom prst="rect">
            <a:avLst/>
          </a:prstGeom>
        </p:spPr>
      </p:pic>
      <p:sp>
        <p:nvSpPr>
          <p:cNvPr id="15" name="Rectangle 14">
            <a:extLst>
              <a:ext uri="{FF2B5EF4-FFF2-40B4-BE49-F238E27FC236}">
                <a16:creationId xmlns:a16="http://schemas.microsoft.com/office/drawing/2014/main" id="{18A33EBA-52F4-475A-9E79-DD0EDDB8C354}"/>
              </a:ext>
            </a:extLst>
          </p:cNvPr>
          <p:cNvSpPr/>
          <p:nvPr/>
        </p:nvSpPr>
        <p:spPr>
          <a:xfrm>
            <a:off x="1016923" y="5500762"/>
            <a:ext cx="7236692" cy="646331"/>
          </a:xfrm>
          <a:prstGeom prst="rect">
            <a:avLst/>
          </a:prstGeom>
        </p:spPr>
        <p:txBody>
          <a:bodyPr wrap="square">
            <a:spAutoFit/>
          </a:bodyPr>
          <a:lstStyle/>
          <a:p>
            <a:r>
              <a:rPr lang="en-US" dirty="0">
                <a:solidFill>
                  <a:schemeClr val="accent2">
                    <a:lumMod val="75000"/>
                  </a:schemeClr>
                </a:solidFill>
              </a:rPr>
              <a:t>Mask: specifies a bit mask to enable and disable writing of individual bits in the stencil planes. Initially, the mask is all 1's.</a:t>
            </a:r>
          </a:p>
        </p:txBody>
      </p:sp>
    </p:spTree>
    <p:extLst>
      <p:ext uri="{BB962C8B-B14F-4D97-AF65-F5344CB8AC3E}">
        <p14:creationId xmlns:p14="http://schemas.microsoft.com/office/powerpoint/2010/main" val="1310020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943611" y="146687"/>
            <a:ext cx="4068041"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848360" y="1904087"/>
            <a:ext cx="10017760" cy="1710054"/>
          </a:xfrm>
        </p:spPr>
        <p:txBody>
          <a:bodyPr>
            <a:normAutofit/>
          </a:bodyPr>
          <a:lstStyle/>
          <a:p>
            <a:r>
              <a:rPr lang="en-US" sz="2400" dirty="0"/>
              <a:t>The GL_ALWAYS stencil testing function is used to ensure that each container’s fragments update the stencil buffer with a stencil value of 1. </a:t>
            </a:r>
          </a:p>
          <a:p>
            <a:r>
              <a:rPr lang="en-US" sz="2400" dirty="0"/>
              <a:t>Because the fragments always pass the stencil test, the stencil buffer is updated with the </a:t>
            </a:r>
            <a:r>
              <a:rPr lang="en-US" sz="2400" dirty="0">
                <a:solidFill>
                  <a:srgbClr val="C00000"/>
                </a:solidFill>
              </a:rPr>
              <a:t>reference value </a:t>
            </a:r>
            <a:r>
              <a:rPr lang="en-US" sz="2400" dirty="0"/>
              <a:t>wherever we've drawn them.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27</a:t>
            </a:fld>
            <a:endParaRPr lang="en-US"/>
          </a:p>
        </p:txBody>
      </p:sp>
      <p:pic>
        <p:nvPicPr>
          <p:cNvPr id="5" name="Picture 4">
            <a:extLst>
              <a:ext uri="{FF2B5EF4-FFF2-40B4-BE49-F238E27FC236}">
                <a16:creationId xmlns:a16="http://schemas.microsoft.com/office/drawing/2014/main" id="{CF7B64B1-1AB5-459E-A9BD-8B5B03C8DDAB}"/>
              </a:ext>
            </a:extLst>
          </p:cNvPr>
          <p:cNvPicPr>
            <a:picLocks noChangeAspect="1"/>
          </p:cNvPicPr>
          <p:nvPr/>
        </p:nvPicPr>
        <p:blipFill>
          <a:blip r:embed="rId2"/>
          <a:stretch>
            <a:fillRect/>
          </a:stretch>
        </p:blipFill>
        <p:spPr>
          <a:xfrm>
            <a:off x="1092271" y="3772436"/>
            <a:ext cx="7194133" cy="907324"/>
          </a:xfrm>
          <a:prstGeom prst="rect">
            <a:avLst/>
          </a:prstGeom>
        </p:spPr>
      </p:pic>
      <p:pic>
        <p:nvPicPr>
          <p:cNvPr id="6" name="Picture 5">
            <a:extLst>
              <a:ext uri="{FF2B5EF4-FFF2-40B4-BE49-F238E27FC236}">
                <a16:creationId xmlns:a16="http://schemas.microsoft.com/office/drawing/2014/main" id="{CFDC91FC-A65F-4029-AC57-EDAE531E9076}"/>
              </a:ext>
            </a:extLst>
          </p:cNvPr>
          <p:cNvPicPr>
            <a:picLocks noChangeAspect="1"/>
          </p:cNvPicPr>
          <p:nvPr/>
        </p:nvPicPr>
        <p:blipFill>
          <a:blip r:embed="rId3"/>
          <a:stretch>
            <a:fillRect/>
          </a:stretch>
        </p:blipFill>
        <p:spPr>
          <a:xfrm>
            <a:off x="1092270" y="4759624"/>
            <a:ext cx="2707902" cy="677945"/>
          </a:xfrm>
          <a:prstGeom prst="rect">
            <a:avLst/>
          </a:prstGeom>
        </p:spPr>
      </p:pic>
      <p:pic>
        <p:nvPicPr>
          <p:cNvPr id="8" name="Picture 7">
            <a:extLst>
              <a:ext uri="{FF2B5EF4-FFF2-40B4-BE49-F238E27FC236}">
                <a16:creationId xmlns:a16="http://schemas.microsoft.com/office/drawing/2014/main" id="{00C0AFE7-DC46-4C00-B041-E849B3AD38E5}"/>
              </a:ext>
            </a:extLst>
          </p:cNvPr>
          <p:cNvPicPr>
            <a:picLocks noChangeAspect="1"/>
          </p:cNvPicPr>
          <p:nvPr/>
        </p:nvPicPr>
        <p:blipFill>
          <a:blip r:embed="rId4"/>
          <a:stretch>
            <a:fillRect/>
          </a:stretch>
        </p:blipFill>
        <p:spPr>
          <a:xfrm>
            <a:off x="1156922" y="5595894"/>
            <a:ext cx="1841664" cy="509787"/>
          </a:xfrm>
          <a:prstGeom prst="rect">
            <a:avLst/>
          </a:prstGeom>
        </p:spPr>
      </p:pic>
      <p:pic>
        <p:nvPicPr>
          <p:cNvPr id="9" name="Picture 8">
            <a:extLst>
              <a:ext uri="{FF2B5EF4-FFF2-40B4-BE49-F238E27FC236}">
                <a16:creationId xmlns:a16="http://schemas.microsoft.com/office/drawing/2014/main" id="{6478FF5F-613F-49E7-AAC2-2E9CB45C57D1}"/>
              </a:ext>
            </a:extLst>
          </p:cNvPr>
          <p:cNvPicPr>
            <a:picLocks noChangeAspect="1"/>
          </p:cNvPicPr>
          <p:nvPr/>
        </p:nvPicPr>
        <p:blipFill>
          <a:blip r:embed="rId5"/>
          <a:stretch>
            <a:fillRect/>
          </a:stretch>
        </p:blipFill>
        <p:spPr>
          <a:xfrm>
            <a:off x="4410391" y="4698277"/>
            <a:ext cx="3610094" cy="285007"/>
          </a:xfrm>
          <a:prstGeom prst="rect">
            <a:avLst/>
          </a:prstGeom>
        </p:spPr>
      </p:pic>
      <p:sp>
        <p:nvSpPr>
          <p:cNvPr id="10" name="Rectangle 9">
            <a:extLst>
              <a:ext uri="{FF2B5EF4-FFF2-40B4-BE49-F238E27FC236}">
                <a16:creationId xmlns:a16="http://schemas.microsoft.com/office/drawing/2014/main" id="{B0BB9936-6DB9-4B0D-B033-E222631026DF}"/>
              </a:ext>
            </a:extLst>
          </p:cNvPr>
          <p:cNvSpPr/>
          <p:nvPr/>
        </p:nvSpPr>
        <p:spPr>
          <a:xfrm>
            <a:off x="4410391" y="5098596"/>
            <a:ext cx="4003964" cy="830997"/>
          </a:xfrm>
          <a:prstGeom prst="rect">
            <a:avLst/>
          </a:prstGeom>
        </p:spPr>
        <p:txBody>
          <a:bodyPr wrap="square">
            <a:spAutoFit/>
          </a:bodyPr>
          <a:lstStyle/>
          <a:p>
            <a:r>
              <a:rPr lang="en-US" sz="1600" dirty="0">
                <a:solidFill>
                  <a:schemeClr val="accent2">
                    <a:lumMod val="75000"/>
                  </a:schemeClr>
                </a:solidFill>
              </a:rPr>
              <a:t>Mask: specifies a bit mask to enable and disable writing of individual bits in the stencil planes. Initially, the mask is all 1's.</a:t>
            </a:r>
          </a:p>
        </p:txBody>
      </p:sp>
      <p:pic>
        <p:nvPicPr>
          <p:cNvPr id="11" name="Picture 10">
            <a:extLst>
              <a:ext uri="{FF2B5EF4-FFF2-40B4-BE49-F238E27FC236}">
                <a16:creationId xmlns:a16="http://schemas.microsoft.com/office/drawing/2014/main" id="{B91BAA7A-7699-4A4B-8B3F-7D9897500DFE}"/>
              </a:ext>
            </a:extLst>
          </p:cNvPr>
          <p:cNvPicPr>
            <a:picLocks noChangeAspect="1"/>
          </p:cNvPicPr>
          <p:nvPr/>
        </p:nvPicPr>
        <p:blipFill>
          <a:blip r:embed="rId6"/>
          <a:stretch>
            <a:fillRect/>
          </a:stretch>
        </p:blipFill>
        <p:spPr>
          <a:xfrm>
            <a:off x="8101827" y="197220"/>
            <a:ext cx="1483668" cy="1548542"/>
          </a:xfrm>
          <a:prstGeom prst="rect">
            <a:avLst/>
          </a:prstGeom>
        </p:spPr>
      </p:pic>
      <p:pic>
        <p:nvPicPr>
          <p:cNvPr id="12" name="Picture 11">
            <a:extLst>
              <a:ext uri="{FF2B5EF4-FFF2-40B4-BE49-F238E27FC236}">
                <a16:creationId xmlns:a16="http://schemas.microsoft.com/office/drawing/2014/main" id="{7292A87A-A6E7-4D61-AD92-347CBA03C69D}"/>
              </a:ext>
            </a:extLst>
          </p:cNvPr>
          <p:cNvPicPr>
            <a:picLocks noChangeAspect="1"/>
          </p:cNvPicPr>
          <p:nvPr/>
        </p:nvPicPr>
        <p:blipFill>
          <a:blip r:embed="rId7"/>
          <a:stretch>
            <a:fillRect/>
          </a:stretch>
        </p:blipFill>
        <p:spPr>
          <a:xfrm>
            <a:off x="6553948" y="197249"/>
            <a:ext cx="1483668" cy="1548543"/>
          </a:xfrm>
          <a:prstGeom prst="rect">
            <a:avLst/>
          </a:prstGeom>
        </p:spPr>
      </p:pic>
    </p:spTree>
    <p:extLst>
      <p:ext uri="{BB962C8B-B14F-4D97-AF65-F5344CB8AC3E}">
        <p14:creationId xmlns:p14="http://schemas.microsoft.com/office/powerpoint/2010/main" val="2832567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1055371" y="271839"/>
            <a:ext cx="2848841"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943849" y="1825625"/>
            <a:ext cx="2405495" cy="4390448"/>
          </a:xfrm>
        </p:spPr>
        <p:txBody>
          <a:bodyPr>
            <a:normAutofit/>
          </a:bodyPr>
          <a:lstStyle/>
          <a:p>
            <a:r>
              <a:rPr lang="en-US" sz="2400" dirty="0"/>
              <a:t>Now the stencil buffer is updated with 1s, where the containers were drawn</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28</a:t>
            </a:fld>
            <a:endParaRPr lang="en-US"/>
          </a:p>
        </p:txBody>
      </p:sp>
      <p:grpSp>
        <p:nvGrpSpPr>
          <p:cNvPr id="9" name="Group 8">
            <a:extLst>
              <a:ext uri="{FF2B5EF4-FFF2-40B4-BE49-F238E27FC236}">
                <a16:creationId xmlns:a16="http://schemas.microsoft.com/office/drawing/2014/main" id="{FEF84F7D-DA3A-4DE5-9245-7762217673BD}"/>
              </a:ext>
            </a:extLst>
          </p:cNvPr>
          <p:cNvGrpSpPr/>
          <p:nvPr/>
        </p:nvGrpSpPr>
        <p:grpSpPr>
          <a:xfrm>
            <a:off x="4180327" y="2201431"/>
            <a:ext cx="5484660" cy="4205720"/>
            <a:chOff x="3413046" y="1793298"/>
            <a:chExt cx="5484660" cy="4205720"/>
          </a:xfrm>
        </p:grpSpPr>
        <p:pic>
          <p:nvPicPr>
            <p:cNvPr id="6" name="Picture 5">
              <a:extLst>
                <a:ext uri="{FF2B5EF4-FFF2-40B4-BE49-F238E27FC236}">
                  <a16:creationId xmlns:a16="http://schemas.microsoft.com/office/drawing/2014/main" id="{340C3FDD-8BDA-4C7D-873C-85618C74CEBB}"/>
                </a:ext>
              </a:extLst>
            </p:cNvPr>
            <p:cNvPicPr>
              <a:picLocks noChangeAspect="1"/>
            </p:cNvPicPr>
            <p:nvPr/>
          </p:nvPicPr>
          <p:blipFill>
            <a:blip r:embed="rId2"/>
            <a:stretch>
              <a:fillRect/>
            </a:stretch>
          </p:blipFill>
          <p:spPr>
            <a:xfrm>
              <a:off x="3639337" y="1793298"/>
              <a:ext cx="5258369" cy="4205720"/>
            </a:xfrm>
            <a:prstGeom prst="rect">
              <a:avLst/>
            </a:prstGeom>
          </p:spPr>
        </p:pic>
        <p:sp>
          <p:nvSpPr>
            <p:cNvPr id="7" name="Left Brace 6">
              <a:extLst>
                <a:ext uri="{FF2B5EF4-FFF2-40B4-BE49-F238E27FC236}">
                  <a16:creationId xmlns:a16="http://schemas.microsoft.com/office/drawing/2014/main" id="{FD350360-E595-49C0-AAB7-9D7350814F22}"/>
                </a:ext>
              </a:extLst>
            </p:cNvPr>
            <p:cNvSpPr/>
            <p:nvPr/>
          </p:nvSpPr>
          <p:spPr>
            <a:xfrm>
              <a:off x="3413046" y="2111084"/>
              <a:ext cx="226291" cy="337128"/>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869BA6A3-689A-47C8-A21D-E51C7EEAD2A1}"/>
                </a:ext>
              </a:extLst>
            </p:cNvPr>
            <p:cNvSpPr/>
            <p:nvPr/>
          </p:nvSpPr>
          <p:spPr>
            <a:xfrm>
              <a:off x="3413046" y="2636981"/>
              <a:ext cx="226291" cy="3297383"/>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0" name="Picture 9">
            <a:extLst>
              <a:ext uri="{FF2B5EF4-FFF2-40B4-BE49-F238E27FC236}">
                <a16:creationId xmlns:a16="http://schemas.microsoft.com/office/drawing/2014/main" id="{C3FB3629-853D-48F0-B838-7EE190911254}"/>
              </a:ext>
            </a:extLst>
          </p:cNvPr>
          <p:cNvPicPr>
            <a:picLocks noChangeAspect="1"/>
          </p:cNvPicPr>
          <p:nvPr/>
        </p:nvPicPr>
        <p:blipFill>
          <a:blip r:embed="rId3"/>
          <a:stretch>
            <a:fillRect/>
          </a:stretch>
        </p:blipFill>
        <p:spPr>
          <a:xfrm>
            <a:off x="4665237" y="134352"/>
            <a:ext cx="1869865" cy="1951626"/>
          </a:xfrm>
          <a:prstGeom prst="rect">
            <a:avLst/>
          </a:prstGeom>
        </p:spPr>
      </p:pic>
      <p:pic>
        <p:nvPicPr>
          <p:cNvPr id="11" name="Picture 10">
            <a:extLst>
              <a:ext uri="{FF2B5EF4-FFF2-40B4-BE49-F238E27FC236}">
                <a16:creationId xmlns:a16="http://schemas.microsoft.com/office/drawing/2014/main" id="{B2D7D1F1-61D9-4D38-9E2E-112AD5894C3D}"/>
              </a:ext>
            </a:extLst>
          </p:cNvPr>
          <p:cNvPicPr>
            <a:picLocks noChangeAspect="1"/>
          </p:cNvPicPr>
          <p:nvPr/>
        </p:nvPicPr>
        <p:blipFill>
          <a:blip r:embed="rId4"/>
          <a:stretch>
            <a:fillRect/>
          </a:stretch>
        </p:blipFill>
        <p:spPr>
          <a:xfrm>
            <a:off x="6579145" y="134352"/>
            <a:ext cx="1869864" cy="1951626"/>
          </a:xfrm>
          <a:prstGeom prst="rect">
            <a:avLst/>
          </a:prstGeom>
        </p:spPr>
      </p:pic>
      <p:pic>
        <p:nvPicPr>
          <p:cNvPr id="12" name="Picture 11">
            <a:extLst>
              <a:ext uri="{FF2B5EF4-FFF2-40B4-BE49-F238E27FC236}">
                <a16:creationId xmlns:a16="http://schemas.microsoft.com/office/drawing/2014/main" id="{0D8C94DE-31CC-4E79-B649-F192A4C01636}"/>
              </a:ext>
            </a:extLst>
          </p:cNvPr>
          <p:cNvPicPr>
            <a:picLocks noChangeAspect="1"/>
          </p:cNvPicPr>
          <p:nvPr/>
        </p:nvPicPr>
        <p:blipFill>
          <a:blip r:embed="rId5"/>
          <a:stretch>
            <a:fillRect/>
          </a:stretch>
        </p:blipFill>
        <p:spPr>
          <a:xfrm>
            <a:off x="8493054" y="134353"/>
            <a:ext cx="1869864" cy="1951626"/>
          </a:xfrm>
          <a:prstGeom prst="rect">
            <a:avLst/>
          </a:prstGeom>
        </p:spPr>
      </p:pic>
    </p:spTree>
    <p:extLst>
      <p:ext uri="{BB962C8B-B14F-4D97-AF65-F5344CB8AC3E}">
        <p14:creationId xmlns:p14="http://schemas.microsoft.com/office/powerpoint/2010/main" val="4060615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913131" y="91553"/>
            <a:ext cx="3544247"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913131" y="1825625"/>
            <a:ext cx="9126219" cy="792884"/>
          </a:xfrm>
        </p:spPr>
        <p:txBody>
          <a:bodyPr>
            <a:normAutofit/>
          </a:bodyPr>
          <a:lstStyle/>
          <a:p>
            <a:r>
              <a:rPr lang="en-US" sz="2400" dirty="0"/>
              <a:t>We're going to draw the upscaled containers, but this time disabling writes to the stencil buffer</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29</a:t>
            </a:fld>
            <a:endParaRPr lang="en-US"/>
          </a:p>
        </p:txBody>
      </p:sp>
      <p:pic>
        <p:nvPicPr>
          <p:cNvPr id="6" name="Picture 5">
            <a:extLst>
              <a:ext uri="{FF2B5EF4-FFF2-40B4-BE49-F238E27FC236}">
                <a16:creationId xmlns:a16="http://schemas.microsoft.com/office/drawing/2014/main" id="{CE53CCA3-CB51-418F-B915-130293A83292}"/>
              </a:ext>
            </a:extLst>
          </p:cNvPr>
          <p:cNvPicPr>
            <a:picLocks noChangeAspect="1"/>
          </p:cNvPicPr>
          <p:nvPr/>
        </p:nvPicPr>
        <p:blipFill>
          <a:blip r:embed="rId2"/>
          <a:stretch>
            <a:fillRect/>
          </a:stretch>
        </p:blipFill>
        <p:spPr>
          <a:xfrm>
            <a:off x="1017105" y="2666112"/>
            <a:ext cx="5444829" cy="1692232"/>
          </a:xfrm>
          <a:prstGeom prst="rect">
            <a:avLst/>
          </a:prstGeom>
        </p:spPr>
      </p:pic>
      <p:pic>
        <p:nvPicPr>
          <p:cNvPr id="7" name="Picture 6">
            <a:extLst>
              <a:ext uri="{FF2B5EF4-FFF2-40B4-BE49-F238E27FC236}">
                <a16:creationId xmlns:a16="http://schemas.microsoft.com/office/drawing/2014/main" id="{EC60BE97-61D5-4D93-81C8-CCF02955E903}"/>
              </a:ext>
            </a:extLst>
          </p:cNvPr>
          <p:cNvPicPr>
            <a:picLocks noChangeAspect="1"/>
          </p:cNvPicPr>
          <p:nvPr/>
        </p:nvPicPr>
        <p:blipFill>
          <a:blip r:embed="rId3"/>
          <a:stretch>
            <a:fillRect/>
          </a:stretch>
        </p:blipFill>
        <p:spPr>
          <a:xfrm>
            <a:off x="1075578" y="4554649"/>
            <a:ext cx="3610094" cy="285007"/>
          </a:xfrm>
          <a:prstGeom prst="rect">
            <a:avLst/>
          </a:prstGeom>
        </p:spPr>
      </p:pic>
      <p:sp>
        <p:nvSpPr>
          <p:cNvPr id="8" name="Rectangle 7">
            <a:extLst>
              <a:ext uri="{FF2B5EF4-FFF2-40B4-BE49-F238E27FC236}">
                <a16:creationId xmlns:a16="http://schemas.microsoft.com/office/drawing/2014/main" id="{7AF99FD2-BB50-45BA-B95C-9B15BBA99972}"/>
              </a:ext>
            </a:extLst>
          </p:cNvPr>
          <p:cNvSpPr/>
          <p:nvPr/>
        </p:nvSpPr>
        <p:spPr>
          <a:xfrm>
            <a:off x="1115417" y="5229993"/>
            <a:ext cx="3341961" cy="1077218"/>
          </a:xfrm>
          <a:prstGeom prst="rect">
            <a:avLst/>
          </a:prstGeom>
        </p:spPr>
        <p:txBody>
          <a:bodyPr wrap="square">
            <a:spAutoFit/>
          </a:bodyPr>
          <a:lstStyle/>
          <a:p>
            <a:r>
              <a:rPr lang="en-US" sz="1600" dirty="0">
                <a:solidFill>
                  <a:schemeClr val="accent2">
                    <a:lumMod val="75000"/>
                  </a:schemeClr>
                </a:solidFill>
              </a:rPr>
              <a:t>Mask: specifies a bit mask to enable and disable writing of individual bits in the stencil planes. Initially, the mask is all 1's.</a:t>
            </a:r>
          </a:p>
        </p:txBody>
      </p:sp>
      <p:pic>
        <p:nvPicPr>
          <p:cNvPr id="9" name="Picture 8">
            <a:extLst>
              <a:ext uri="{FF2B5EF4-FFF2-40B4-BE49-F238E27FC236}">
                <a16:creationId xmlns:a16="http://schemas.microsoft.com/office/drawing/2014/main" id="{1BC97B23-5B2A-4100-B452-6FA98A405D26}"/>
              </a:ext>
            </a:extLst>
          </p:cNvPr>
          <p:cNvPicPr>
            <a:picLocks noChangeAspect="1"/>
          </p:cNvPicPr>
          <p:nvPr/>
        </p:nvPicPr>
        <p:blipFill>
          <a:blip r:embed="rId4"/>
          <a:stretch>
            <a:fillRect/>
          </a:stretch>
        </p:blipFill>
        <p:spPr>
          <a:xfrm>
            <a:off x="6926302" y="4796853"/>
            <a:ext cx="2707902" cy="677945"/>
          </a:xfrm>
          <a:prstGeom prst="rect">
            <a:avLst/>
          </a:prstGeom>
        </p:spPr>
      </p:pic>
      <p:pic>
        <p:nvPicPr>
          <p:cNvPr id="10" name="Picture 9">
            <a:extLst>
              <a:ext uri="{FF2B5EF4-FFF2-40B4-BE49-F238E27FC236}">
                <a16:creationId xmlns:a16="http://schemas.microsoft.com/office/drawing/2014/main" id="{A993637C-D83D-4BD8-BC1B-39F37A1E0855}"/>
              </a:ext>
            </a:extLst>
          </p:cNvPr>
          <p:cNvPicPr>
            <a:picLocks noChangeAspect="1"/>
          </p:cNvPicPr>
          <p:nvPr/>
        </p:nvPicPr>
        <p:blipFill>
          <a:blip r:embed="rId5"/>
          <a:stretch>
            <a:fillRect/>
          </a:stretch>
        </p:blipFill>
        <p:spPr>
          <a:xfrm>
            <a:off x="6212394" y="5643423"/>
            <a:ext cx="4349994" cy="544303"/>
          </a:xfrm>
          <a:prstGeom prst="rect">
            <a:avLst/>
          </a:prstGeom>
        </p:spPr>
      </p:pic>
      <p:pic>
        <p:nvPicPr>
          <p:cNvPr id="11" name="Picture 10">
            <a:extLst>
              <a:ext uri="{FF2B5EF4-FFF2-40B4-BE49-F238E27FC236}">
                <a16:creationId xmlns:a16="http://schemas.microsoft.com/office/drawing/2014/main" id="{CFA196E2-C5D8-4321-8EA3-AB7D6D8B8D3C}"/>
              </a:ext>
            </a:extLst>
          </p:cNvPr>
          <p:cNvPicPr>
            <a:picLocks noChangeAspect="1"/>
          </p:cNvPicPr>
          <p:nvPr/>
        </p:nvPicPr>
        <p:blipFill>
          <a:blip r:embed="rId6"/>
          <a:stretch>
            <a:fillRect/>
          </a:stretch>
        </p:blipFill>
        <p:spPr>
          <a:xfrm>
            <a:off x="5631222" y="91553"/>
            <a:ext cx="1661425" cy="1734073"/>
          </a:xfrm>
          <a:prstGeom prst="rect">
            <a:avLst/>
          </a:prstGeom>
        </p:spPr>
      </p:pic>
      <p:pic>
        <p:nvPicPr>
          <p:cNvPr id="12" name="Picture 11">
            <a:extLst>
              <a:ext uri="{FF2B5EF4-FFF2-40B4-BE49-F238E27FC236}">
                <a16:creationId xmlns:a16="http://schemas.microsoft.com/office/drawing/2014/main" id="{78E1C4EC-4423-43D0-8E13-DE8769E15325}"/>
              </a:ext>
            </a:extLst>
          </p:cNvPr>
          <p:cNvPicPr>
            <a:picLocks noChangeAspect="1"/>
          </p:cNvPicPr>
          <p:nvPr/>
        </p:nvPicPr>
        <p:blipFill>
          <a:blip r:embed="rId7"/>
          <a:stretch>
            <a:fillRect/>
          </a:stretch>
        </p:blipFill>
        <p:spPr>
          <a:xfrm>
            <a:off x="7383099" y="96672"/>
            <a:ext cx="1661425" cy="1734073"/>
          </a:xfrm>
          <a:prstGeom prst="rect">
            <a:avLst/>
          </a:prstGeom>
        </p:spPr>
      </p:pic>
    </p:spTree>
    <p:extLst>
      <p:ext uri="{BB962C8B-B14F-4D97-AF65-F5344CB8AC3E}">
        <p14:creationId xmlns:p14="http://schemas.microsoft.com/office/powerpoint/2010/main" val="265162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838200" y="365125"/>
            <a:ext cx="10515600" cy="1067435"/>
          </a:xfrm>
        </p:spPr>
        <p:txBody>
          <a:bodyPr/>
          <a:lstStyle/>
          <a:p>
            <a:r>
              <a:rPr lang="en-US" dirty="0"/>
              <a:t>Introduction</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p:txBody>
          <a:bodyPr>
            <a:normAutofit/>
          </a:bodyPr>
          <a:lstStyle/>
          <a:p>
            <a:r>
              <a:rPr lang="en-US" dirty="0"/>
              <a:t>Once the fragment shader has processed the fragment, a so-called </a:t>
            </a:r>
            <a:r>
              <a:rPr lang="en-US" dirty="0">
                <a:solidFill>
                  <a:srgbClr val="C00000"/>
                </a:solidFill>
              </a:rPr>
              <a:t>stencil test </a:t>
            </a:r>
            <a:r>
              <a:rPr lang="en-US" dirty="0"/>
              <a:t>is executed that, like the depth test, can discard fragments. </a:t>
            </a:r>
          </a:p>
          <a:p>
            <a:r>
              <a:rPr lang="en-US" dirty="0"/>
              <a:t>The remaining fragments get passed to the depth test, which could discard even more fragments. </a:t>
            </a:r>
          </a:p>
          <a:p>
            <a:r>
              <a:rPr lang="en-US" dirty="0"/>
              <a:t>The stencil test is based on the content of another buffer called </a:t>
            </a:r>
            <a:r>
              <a:rPr lang="en-US" dirty="0">
                <a:solidFill>
                  <a:srgbClr val="C00000"/>
                </a:solidFill>
              </a:rPr>
              <a:t>stencil buffer</a:t>
            </a:r>
            <a:r>
              <a:rPr lang="en-US" dirty="0"/>
              <a:t>, which we can update during rendering to achieve interesting effects.</a:t>
            </a:r>
          </a:p>
          <a:p>
            <a:endParaRPr lang="en-US" dirty="0"/>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a:t>
            </a:fld>
            <a:endParaRPr lang="en-US"/>
          </a:p>
        </p:txBody>
      </p:sp>
    </p:spTree>
    <p:extLst>
      <p:ext uri="{BB962C8B-B14F-4D97-AF65-F5344CB8AC3E}">
        <p14:creationId xmlns:p14="http://schemas.microsoft.com/office/powerpoint/2010/main" val="1862784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755650" y="187327"/>
            <a:ext cx="3292186"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812800" y="1825625"/>
            <a:ext cx="4293556" cy="4422775"/>
          </a:xfrm>
        </p:spPr>
        <p:txBody>
          <a:bodyPr>
            <a:normAutofit/>
          </a:bodyPr>
          <a:lstStyle/>
          <a:p>
            <a:r>
              <a:rPr lang="en-US" sz="2400" dirty="0"/>
              <a:t>Set the stencil function to GL_NOTEQUAL, making sure that we're only drawing parts of the containers that are not equal to 1 </a:t>
            </a:r>
          </a:p>
          <a:p>
            <a:r>
              <a:rPr lang="en-US" sz="2400" dirty="0"/>
              <a:t>Thus, only draw the part of the containers that are outside the previously drawn containers. </a:t>
            </a:r>
          </a:p>
          <a:p>
            <a:r>
              <a:rPr lang="en-US" sz="2400" dirty="0"/>
              <a:t>Also disable depth testing, so the scaled-up containers e.g., the borders do not get overwritten by the floor.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30</a:t>
            </a:fld>
            <a:endParaRPr lang="en-US"/>
          </a:p>
        </p:txBody>
      </p:sp>
      <p:pic>
        <p:nvPicPr>
          <p:cNvPr id="6" name="Picture 5">
            <a:extLst>
              <a:ext uri="{FF2B5EF4-FFF2-40B4-BE49-F238E27FC236}">
                <a16:creationId xmlns:a16="http://schemas.microsoft.com/office/drawing/2014/main" id="{E281E503-891A-40BC-9DBF-34C20A48B689}"/>
              </a:ext>
            </a:extLst>
          </p:cNvPr>
          <p:cNvPicPr>
            <a:picLocks noChangeAspect="1"/>
          </p:cNvPicPr>
          <p:nvPr/>
        </p:nvPicPr>
        <p:blipFill>
          <a:blip r:embed="rId2"/>
          <a:stretch>
            <a:fillRect/>
          </a:stretch>
        </p:blipFill>
        <p:spPr>
          <a:xfrm>
            <a:off x="5588579" y="1875991"/>
            <a:ext cx="4786742" cy="1487701"/>
          </a:xfrm>
          <a:prstGeom prst="rect">
            <a:avLst/>
          </a:prstGeom>
        </p:spPr>
      </p:pic>
      <p:pic>
        <p:nvPicPr>
          <p:cNvPr id="7" name="Picture 6">
            <a:extLst>
              <a:ext uri="{FF2B5EF4-FFF2-40B4-BE49-F238E27FC236}">
                <a16:creationId xmlns:a16="http://schemas.microsoft.com/office/drawing/2014/main" id="{F087751B-A19D-4E4A-A28F-2FA5894403A8}"/>
              </a:ext>
            </a:extLst>
          </p:cNvPr>
          <p:cNvPicPr>
            <a:picLocks noChangeAspect="1"/>
          </p:cNvPicPr>
          <p:nvPr/>
        </p:nvPicPr>
        <p:blipFill>
          <a:blip r:embed="rId3"/>
          <a:stretch>
            <a:fillRect/>
          </a:stretch>
        </p:blipFill>
        <p:spPr>
          <a:xfrm>
            <a:off x="5658266" y="3765260"/>
            <a:ext cx="2707902" cy="677945"/>
          </a:xfrm>
          <a:prstGeom prst="rect">
            <a:avLst/>
          </a:prstGeom>
        </p:spPr>
      </p:pic>
      <p:pic>
        <p:nvPicPr>
          <p:cNvPr id="8" name="Picture 7">
            <a:extLst>
              <a:ext uri="{FF2B5EF4-FFF2-40B4-BE49-F238E27FC236}">
                <a16:creationId xmlns:a16="http://schemas.microsoft.com/office/drawing/2014/main" id="{B849A23C-23D3-4A61-ADD1-BD7A559A6FE0}"/>
              </a:ext>
            </a:extLst>
          </p:cNvPr>
          <p:cNvPicPr>
            <a:picLocks noChangeAspect="1"/>
          </p:cNvPicPr>
          <p:nvPr/>
        </p:nvPicPr>
        <p:blipFill>
          <a:blip r:embed="rId4"/>
          <a:stretch>
            <a:fillRect/>
          </a:stretch>
        </p:blipFill>
        <p:spPr>
          <a:xfrm>
            <a:off x="5663877" y="4443205"/>
            <a:ext cx="4349994" cy="544303"/>
          </a:xfrm>
          <a:prstGeom prst="rect">
            <a:avLst/>
          </a:prstGeom>
        </p:spPr>
      </p:pic>
      <p:pic>
        <p:nvPicPr>
          <p:cNvPr id="9" name="Picture 8">
            <a:extLst>
              <a:ext uri="{FF2B5EF4-FFF2-40B4-BE49-F238E27FC236}">
                <a16:creationId xmlns:a16="http://schemas.microsoft.com/office/drawing/2014/main" id="{A15DD95A-3827-4E67-9277-F421099D9149}"/>
              </a:ext>
            </a:extLst>
          </p:cNvPr>
          <p:cNvPicPr>
            <a:picLocks noChangeAspect="1"/>
          </p:cNvPicPr>
          <p:nvPr/>
        </p:nvPicPr>
        <p:blipFill>
          <a:blip r:embed="rId5"/>
          <a:stretch>
            <a:fillRect/>
          </a:stretch>
        </p:blipFill>
        <p:spPr>
          <a:xfrm>
            <a:off x="5588579" y="5161722"/>
            <a:ext cx="3610094" cy="285007"/>
          </a:xfrm>
          <a:prstGeom prst="rect">
            <a:avLst/>
          </a:prstGeom>
        </p:spPr>
      </p:pic>
      <p:sp>
        <p:nvSpPr>
          <p:cNvPr id="10" name="Rectangle 9">
            <a:extLst>
              <a:ext uri="{FF2B5EF4-FFF2-40B4-BE49-F238E27FC236}">
                <a16:creationId xmlns:a16="http://schemas.microsoft.com/office/drawing/2014/main" id="{7E7FD775-F516-48CA-BFA6-70B8DF4E7AD8}"/>
              </a:ext>
            </a:extLst>
          </p:cNvPr>
          <p:cNvSpPr/>
          <p:nvPr/>
        </p:nvSpPr>
        <p:spPr>
          <a:xfrm>
            <a:off x="5588579" y="5442716"/>
            <a:ext cx="4003964" cy="738664"/>
          </a:xfrm>
          <a:prstGeom prst="rect">
            <a:avLst/>
          </a:prstGeom>
        </p:spPr>
        <p:txBody>
          <a:bodyPr wrap="square">
            <a:spAutoFit/>
          </a:bodyPr>
          <a:lstStyle/>
          <a:p>
            <a:r>
              <a:rPr lang="en-US" sz="1400" dirty="0">
                <a:solidFill>
                  <a:schemeClr val="accent2">
                    <a:lumMod val="75000"/>
                  </a:schemeClr>
                </a:solidFill>
              </a:rPr>
              <a:t>Mask: specifies a bit mask to enable and disable writing of individual bits in the stencil planes. Initially, the mask is all 1's.</a:t>
            </a:r>
          </a:p>
        </p:txBody>
      </p:sp>
      <p:grpSp>
        <p:nvGrpSpPr>
          <p:cNvPr id="14" name="Group 13">
            <a:extLst>
              <a:ext uri="{FF2B5EF4-FFF2-40B4-BE49-F238E27FC236}">
                <a16:creationId xmlns:a16="http://schemas.microsoft.com/office/drawing/2014/main" id="{6003F09A-6200-429B-B559-040CD1E3F9DF}"/>
              </a:ext>
            </a:extLst>
          </p:cNvPr>
          <p:cNvGrpSpPr/>
          <p:nvPr/>
        </p:nvGrpSpPr>
        <p:grpSpPr>
          <a:xfrm>
            <a:off x="5106356" y="28199"/>
            <a:ext cx="5171932" cy="1768511"/>
            <a:chOff x="3582356" y="28198"/>
            <a:chExt cx="5171932" cy="1768511"/>
          </a:xfrm>
        </p:grpSpPr>
        <p:pic>
          <p:nvPicPr>
            <p:cNvPr id="11" name="Picture 10">
              <a:extLst>
                <a:ext uri="{FF2B5EF4-FFF2-40B4-BE49-F238E27FC236}">
                  <a16:creationId xmlns:a16="http://schemas.microsoft.com/office/drawing/2014/main" id="{3A3855C4-2A65-4187-A681-17EB45DB167B}"/>
                </a:ext>
              </a:extLst>
            </p:cNvPr>
            <p:cNvPicPr>
              <a:picLocks noChangeAspect="1"/>
            </p:cNvPicPr>
            <p:nvPr/>
          </p:nvPicPr>
          <p:blipFill>
            <a:blip r:embed="rId6"/>
            <a:stretch>
              <a:fillRect/>
            </a:stretch>
          </p:blipFill>
          <p:spPr>
            <a:xfrm>
              <a:off x="3582356" y="37444"/>
              <a:ext cx="1685562" cy="1759265"/>
            </a:xfrm>
            <a:prstGeom prst="rect">
              <a:avLst/>
            </a:prstGeom>
          </p:spPr>
        </p:pic>
        <p:pic>
          <p:nvPicPr>
            <p:cNvPr id="12" name="Picture 11">
              <a:extLst>
                <a:ext uri="{FF2B5EF4-FFF2-40B4-BE49-F238E27FC236}">
                  <a16:creationId xmlns:a16="http://schemas.microsoft.com/office/drawing/2014/main" id="{E0DD5677-7350-49D6-BD9B-1E20CC545199}"/>
                </a:ext>
              </a:extLst>
            </p:cNvPr>
            <p:cNvPicPr>
              <a:picLocks noChangeAspect="1"/>
            </p:cNvPicPr>
            <p:nvPr/>
          </p:nvPicPr>
          <p:blipFill>
            <a:blip r:embed="rId7"/>
            <a:stretch>
              <a:fillRect/>
            </a:stretch>
          </p:blipFill>
          <p:spPr>
            <a:xfrm>
              <a:off x="5309233" y="28198"/>
              <a:ext cx="1722123" cy="1768511"/>
            </a:xfrm>
            <a:prstGeom prst="rect">
              <a:avLst/>
            </a:prstGeom>
          </p:spPr>
        </p:pic>
        <p:pic>
          <p:nvPicPr>
            <p:cNvPr id="13" name="Picture 12">
              <a:extLst>
                <a:ext uri="{FF2B5EF4-FFF2-40B4-BE49-F238E27FC236}">
                  <a16:creationId xmlns:a16="http://schemas.microsoft.com/office/drawing/2014/main" id="{266D4CFD-90D8-415C-B030-E6F8E55E6938}"/>
                </a:ext>
              </a:extLst>
            </p:cNvPr>
            <p:cNvPicPr>
              <a:picLocks noChangeAspect="1"/>
            </p:cNvPicPr>
            <p:nvPr/>
          </p:nvPicPr>
          <p:blipFill>
            <a:blip r:embed="rId8"/>
            <a:stretch>
              <a:fillRect/>
            </a:stretch>
          </p:blipFill>
          <p:spPr>
            <a:xfrm>
              <a:off x="7072671" y="28198"/>
              <a:ext cx="1681617" cy="1768511"/>
            </a:xfrm>
            <a:prstGeom prst="rect">
              <a:avLst/>
            </a:prstGeom>
          </p:spPr>
        </p:pic>
      </p:grpSp>
    </p:spTree>
    <p:extLst>
      <p:ext uri="{BB962C8B-B14F-4D97-AF65-F5344CB8AC3E}">
        <p14:creationId xmlns:p14="http://schemas.microsoft.com/office/powerpoint/2010/main" val="3352279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54B2-E51D-4815-ABDD-95989E2AB328}"/>
              </a:ext>
            </a:extLst>
          </p:cNvPr>
          <p:cNvSpPr>
            <a:spLocks noGrp="1"/>
          </p:cNvSpPr>
          <p:nvPr>
            <p:ph type="title"/>
          </p:nvPr>
        </p:nvSpPr>
        <p:spPr>
          <a:xfrm>
            <a:off x="878608" y="243207"/>
            <a:ext cx="2719532"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A730BC8B-D30B-4891-A10B-E7292080019A}"/>
              </a:ext>
            </a:extLst>
          </p:cNvPr>
          <p:cNvSpPr>
            <a:spLocks noGrp="1"/>
          </p:cNvSpPr>
          <p:nvPr>
            <p:ph idx="1"/>
          </p:nvPr>
        </p:nvSpPr>
        <p:spPr>
          <a:xfrm>
            <a:off x="787400" y="2290618"/>
            <a:ext cx="3393440" cy="3886345"/>
          </a:xfrm>
        </p:spPr>
        <p:txBody>
          <a:bodyPr>
            <a:normAutofit/>
          </a:bodyPr>
          <a:lstStyle/>
          <a:p>
            <a:r>
              <a:rPr lang="en-US" dirty="0"/>
              <a:t>Draw the upscaled containers</a:t>
            </a:r>
          </a:p>
          <a:p>
            <a:r>
              <a:rPr lang="en-US" dirty="0"/>
              <a:t>Discard the fragments that write over the previously drawn container fragments</a:t>
            </a:r>
          </a:p>
        </p:txBody>
      </p:sp>
      <p:sp>
        <p:nvSpPr>
          <p:cNvPr id="4" name="Slide Number Placeholder 3">
            <a:extLst>
              <a:ext uri="{FF2B5EF4-FFF2-40B4-BE49-F238E27FC236}">
                <a16:creationId xmlns:a16="http://schemas.microsoft.com/office/drawing/2014/main" id="{88C30FA2-5FDE-473A-AC98-C1FBA1D5A26D}"/>
              </a:ext>
            </a:extLst>
          </p:cNvPr>
          <p:cNvSpPr>
            <a:spLocks noGrp="1"/>
          </p:cNvSpPr>
          <p:nvPr>
            <p:ph type="sldNum" sz="quarter" idx="12"/>
          </p:nvPr>
        </p:nvSpPr>
        <p:spPr/>
        <p:txBody>
          <a:bodyPr/>
          <a:lstStyle/>
          <a:p>
            <a:fld id="{8012A267-E1DD-44E7-983C-C39AABB85FC4}" type="slidenum">
              <a:rPr lang="en-US" smtClean="0"/>
              <a:t>31</a:t>
            </a:fld>
            <a:endParaRPr lang="en-US"/>
          </a:p>
        </p:txBody>
      </p:sp>
      <p:pic>
        <p:nvPicPr>
          <p:cNvPr id="5" name="Picture 4">
            <a:extLst>
              <a:ext uri="{FF2B5EF4-FFF2-40B4-BE49-F238E27FC236}">
                <a16:creationId xmlns:a16="http://schemas.microsoft.com/office/drawing/2014/main" id="{3B69E129-8D50-48A3-93B7-6C9BCFD14DA8}"/>
              </a:ext>
            </a:extLst>
          </p:cNvPr>
          <p:cNvPicPr>
            <a:picLocks noChangeAspect="1"/>
          </p:cNvPicPr>
          <p:nvPr/>
        </p:nvPicPr>
        <p:blipFill>
          <a:blip r:embed="rId2"/>
          <a:stretch>
            <a:fillRect/>
          </a:stretch>
        </p:blipFill>
        <p:spPr>
          <a:xfrm>
            <a:off x="5052290" y="427107"/>
            <a:ext cx="4645892" cy="5884126"/>
          </a:xfrm>
          <a:prstGeom prst="rect">
            <a:avLst/>
          </a:prstGeom>
        </p:spPr>
      </p:pic>
      <p:sp>
        <p:nvSpPr>
          <p:cNvPr id="6" name="Left Brace 5">
            <a:extLst>
              <a:ext uri="{FF2B5EF4-FFF2-40B4-BE49-F238E27FC236}">
                <a16:creationId xmlns:a16="http://schemas.microsoft.com/office/drawing/2014/main" id="{9DEB54DC-C807-4608-BD72-F0ECE7288A5B}"/>
              </a:ext>
            </a:extLst>
          </p:cNvPr>
          <p:cNvSpPr/>
          <p:nvPr/>
        </p:nvSpPr>
        <p:spPr>
          <a:xfrm>
            <a:off x="4863522" y="1279670"/>
            <a:ext cx="188768" cy="502948"/>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DCB0EC21-4076-47EC-A122-AE0FB37092D0}"/>
              </a:ext>
            </a:extLst>
          </p:cNvPr>
          <p:cNvSpPr/>
          <p:nvPr/>
        </p:nvSpPr>
        <p:spPr>
          <a:xfrm>
            <a:off x="4872183" y="1935453"/>
            <a:ext cx="198005" cy="318221"/>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F9234223-884C-4363-B6FF-B44DCBC2FBF0}"/>
              </a:ext>
            </a:extLst>
          </p:cNvPr>
          <p:cNvSpPr/>
          <p:nvPr/>
        </p:nvSpPr>
        <p:spPr>
          <a:xfrm>
            <a:off x="4771733" y="2605234"/>
            <a:ext cx="285752" cy="3638549"/>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35515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838200" y="365125"/>
            <a:ext cx="10515600" cy="777875"/>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984894" y="1275023"/>
            <a:ext cx="7886700" cy="1603375"/>
          </a:xfrm>
        </p:spPr>
        <p:txBody>
          <a:bodyPr>
            <a:normAutofit/>
          </a:bodyPr>
          <a:lstStyle/>
          <a:p>
            <a:r>
              <a:rPr lang="en-US" dirty="0"/>
              <a:t>After drawing the upscaled containers</a:t>
            </a:r>
          </a:p>
          <a:p>
            <a:r>
              <a:rPr lang="en-US" dirty="0"/>
              <a:t>Make sure to enable the depth buffer again</a:t>
            </a:r>
          </a:p>
          <a:p>
            <a:r>
              <a:rPr lang="en-US" dirty="0"/>
              <a:t>Enable writing to the stencil buffer</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32</a:t>
            </a:fld>
            <a:endParaRPr lang="en-US"/>
          </a:p>
        </p:txBody>
      </p:sp>
      <p:pic>
        <p:nvPicPr>
          <p:cNvPr id="6" name="Picture 5">
            <a:extLst>
              <a:ext uri="{FF2B5EF4-FFF2-40B4-BE49-F238E27FC236}">
                <a16:creationId xmlns:a16="http://schemas.microsoft.com/office/drawing/2014/main" id="{F9D907F3-2CF3-4E71-B6B0-6362BB2DFD78}"/>
              </a:ext>
            </a:extLst>
          </p:cNvPr>
          <p:cNvPicPr>
            <a:picLocks noChangeAspect="1"/>
          </p:cNvPicPr>
          <p:nvPr/>
        </p:nvPicPr>
        <p:blipFill>
          <a:blip r:embed="rId2"/>
          <a:stretch>
            <a:fillRect/>
          </a:stretch>
        </p:blipFill>
        <p:spPr>
          <a:xfrm>
            <a:off x="1179186" y="3010421"/>
            <a:ext cx="6718944" cy="645225"/>
          </a:xfrm>
          <a:prstGeom prst="rect">
            <a:avLst/>
          </a:prstGeom>
        </p:spPr>
      </p:pic>
      <p:grpSp>
        <p:nvGrpSpPr>
          <p:cNvPr id="7" name="Group 6">
            <a:extLst>
              <a:ext uri="{FF2B5EF4-FFF2-40B4-BE49-F238E27FC236}">
                <a16:creationId xmlns:a16="http://schemas.microsoft.com/office/drawing/2014/main" id="{4358329E-5123-4D01-85B0-497582A565DE}"/>
              </a:ext>
            </a:extLst>
          </p:cNvPr>
          <p:cNvGrpSpPr/>
          <p:nvPr/>
        </p:nvGrpSpPr>
        <p:grpSpPr>
          <a:xfrm>
            <a:off x="1331888" y="4019125"/>
            <a:ext cx="5809189" cy="2078146"/>
            <a:chOff x="3582356" y="28198"/>
            <a:chExt cx="5171932" cy="1768511"/>
          </a:xfrm>
        </p:grpSpPr>
        <p:pic>
          <p:nvPicPr>
            <p:cNvPr id="8" name="Picture 7">
              <a:extLst>
                <a:ext uri="{FF2B5EF4-FFF2-40B4-BE49-F238E27FC236}">
                  <a16:creationId xmlns:a16="http://schemas.microsoft.com/office/drawing/2014/main" id="{49B4AA15-9F69-44B8-847C-1717B895D97F}"/>
                </a:ext>
              </a:extLst>
            </p:cNvPr>
            <p:cNvPicPr>
              <a:picLocks noChangeAspect="1"/>
            </p:cNvPicPr>
            <p:nvPr/>
          </p:nvPicPr>
          <p:blipFill>
            <a:blip r:embed="rId3"/>
            <a:stretch>
              <a:fillRect/>
            </a:stretch>
          </p:blipFill>
          <p:spPr>
            <a:xfrm>
              <a:off x="3582356" y="37444"/>
              <a:ext cx="1685562" cy="1759265"/>
            </a:xfrm>
            <a:prstGeom prst="rect">
              <a:avLst/>
            </a:prstGeom>
          </p:spPr>
        </p:pic>
        <p:pic>
          <p:nvPicPr>
            <p:cNvPr id="9" name="Picture 8">
              <a:extLst>
                <a:ext uri="{FF2B5EF4-FFF2-40B4-BE49-F238E27FC236}">
                  <a16:creationId xmlns:a16="http://schemas.microsoft.com/office/drawing/2014/main" id="{C3DD11F5-A2A8-4D5E-88DA-1994A7EB7A51}"/>
                </a:ext>
              </a:extLst>
            </p:cNvPr>
            <p:cNvPicPr>
              <a:picLocks noChangeAspect="1"/>
            </p:cNvPicPr>
            <p:nvPr/>
          </p:nvPicPr>
          <p:blipFill>
            <a:blip r:embed="rId4"/>
            <a:stretch>
              <a:fillRect/>
            </a:stretch>
          </p:blipFill>
          <p:spPr>
            <a:xfrm>
              <a:off x="5309233" y="28198"/>
              <a:ext cx="1722123" cy="1768511"/>
            </a:xfrm>
            <a:prstGeom prst="rect">
              <a:avLst/>
            </a:prstGeom>
          </p:spPr>
        </p:pic>
        <p:pic>
          <p:nvPicPr>
            <p:cNvPr id="10" name="Picture 9">
              <a:extLst>
                <a:ext uri="{FF2B5EF4-FFF2-40B4-BE49-F238E27FC236}">
                  <a16:creationId xmlns:a16="http://schemas.microsoft.com/office/drawing/2014/main" id="{B3B86398-9532-48EC-90A5-042465B3797C}"/>
                </a:ext>
              </a:extLst>
            </p:cNvPr>
            <p:cNvPicPr>
              <a:picLocks noChangeAspect="1"/>
            </p:cNvPicPr>
            <p:nvPr/>
          </p:nvPicPr>
          <p:blipFill>
            <a:blip r:embed="rId5"/>
            <a:stretch>
              <a:fillRect/>
            </a:stretch>
          </p:blipFill>
          <p:spPr>
            <a:xfrm>
              <a:off x="7072671" y="28198"/>
              <a:ext cx="1681617" cy="1768511"/>
            </a:xfrm>
            <a:prstGeom prst="rect">
              <a:avLst/>
            </a:prstGeom>
          </p:spPr>
        </p:pic>
      </p:grpSp>
    </p:spTree>
    <p:extLst>
      <p:ext uri="{BB962C8B-B14F-4D97-AF65-F5344CB8AC3E}">
        <p14:creationId xmlns:p14="http://schemas.microsoft.com/office/powerpoint/2010/main" val="172621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889001" y="1825625"/>
            <a:ext cx="5133110" cy="4351338"/>
          </a:xfrm>
        </p:spPr>
        <p:txBody>
          <a:bodyPr>
            <a:normAutofit/>
          </a:bodyPr>
          <a:lstStyle/>
          <a:p>
            <a:r>
              <a:rPr lang="en-US" dirty="0"/>
              <a:t>By using the GL_ALWAYS stencil testing function, we make sure that each of the containers' fragments update the stencil buffer with a stencil value of 1. </a:t>
            </a:r>
          </a:p>
          <a:p>
            <a:r>
              <a:rPr lang="en-US" dirty="0"/>
              <a:t>Because the fragments always pass the stencil test, the stencil buffer is updated with the reference value wherever we've drawn them.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33</a:t>
            </a:fld>
            <a:endParaRPr lang="en-US"/>
          </a:p>
        </p:txBody>
      </p:sp>
      <p:pic>
        <p:nvPicPr>
          <p:cNvPr id="5" name="Picture 4">
            <a:extLst>
              <a:ext uri="{FF2B5EF4-FFF2-40B4-BE49-F238E27FC236}">
                <a16:creationId xmlns:a16="http://schemas.microsoft.com/office/drawing/2014/main" id="{AA386C69-2CED-408D-B372-2F64A9250385}"/>
              </a:ext>
            </a:extLst>
          </p:cNvPr>
          <p:cNvPicPr>
            <a:picLocks noChangeAspect="1"/>
          </p:cNvPicPr>
          <p:nvPr/>
        </p:nvPicPr>
        <p:blipFill>
          <a:blip r:embed="rId2"/>
          <a:stretch>
            <a:fillRect/>
          </a:stretch>
        </p:blipFill>
        <p:spPr>
          <a:xfrm>
            <a:off x="6207830" y="199574"/>
            <a:ext cx="4349396" cy="3481117"/>
          </a:xfrm>
          <a:prstGeom prst="rect">
            <a:avLst/>
          </a:prstGeom>
        </p:spPr>
      </p:pic>
      <p:sp>
        <p:nvSpPr>
          <p:cNvPr id="6" name="Left Brace 5">
            <a:extLst>
              <a:ext uri="{FF2B5EF4-FFF2-40B4-BE49-F238E27FC236}">
                <a16:creationId xmlns:a16="http://schemas.microsoft.com/office/drawing/2014/main" id="{EB5DA499-0262-4D58-A341-DC077DBBB5D4}"/>
              </a:ext>
            </a:extLst>
          </p:cNvPr>
          <p:cNvSpPr/>
          <p:nvPr/>
        </p:nvSpPr>
        <p:spPr>
          <a:xfrm>
            <a:off x="6020586" y="277524"/>
            <a:ext cx="188768" cy="502948"/>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76D32B9F-9854-48DE-9DF0-0D247A5D31D8}"/>
              </a:ext>
            </a:extLst>
          </p:cNvPr>
          <p:cNvPicPr>
            <a:picLocks noChangeAspect="1"/>
          </p:cNvPicPr>
          <p:nvPr/>
        </p:nvPicPr>
        <p:blipFill>
          <a:blip r:embed="rId3"/>
          <a:stretch>
            <a:fillRect/>
          </a:stretch>
        </p:blipFill>
        <p:spPr>
          <a:xfrm>
            <a:off x="6207830" y="4273260"/>
            <a:ext cx="2707902" cy="677945"/>
          </a:xfrm>
          <a:prstGeom prst="rect">
            <a:avLst/>
          </a:prstGeom>
        </p:spPr>
      </p:pic>
      <p:pic>
        <p:nvPicPr>
          <p:cNvPr id="8" name="Picture 7">
            <a:extLst>
              <a:ext uri="{FF2B5EF4-FFF2-40B4-BE49-F238E27FC236}">
                <a16:creationId xmlns:a16="http://schemas.microsoft.com/office/drawing/2014/main" id="{5DF080D4-8033-44AE-9463-85004298FCBA}"/>
              </a:ext>
            </a:extLst>
          </p:cNvPr>
          <p:cNvPicPr>
            <a:picLocks noChangeAspect="1"/>
          </p:cNvPicPr>
          <p:nvPr/>
        </p:nvPicPr>
        <p:blipFill>
          <a:blip r:embed="rId4"/>
          <a:stretch>
            <a:fillRect/>
          </a:stretch>
        </p:blipFill>
        <p:spPr>
          <a:xfrm>
            <a:off x="6207831" y="5254844"/>
            <a:ext cx="1913245" cy="577858"/>
          </a:xfrm>
          <a:prstGeom prst="rect">
            <a:avLst/>
          </a:prstGeom>
        </p:spPr>
      </p:pic>
    </p:spTree>
    <p:extLst>
      <p:ext uri="{BB962C8B-B14F-4D97-AF65-F5344CB8AC3E}">
        <p14:creationId xmlns:p14="http://schemas.microsoft.com/office/powerpoint/2010/main" val="2532302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1192531" y="207647"/>
            <a:ext cx="2807277"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817881" y="2110509"/>
            <a:ext cx="4580776" cy="4066454"/>
          </a:xfrm>
        </p:spPr>
        <p:txBody>
          <a:bodyPr>
            <a:normAutofit/>
          </a:bodyPr>
          <a:lstStyle/>
          <a:p>
            <a:r>
              <a:rPr lang="en-US" dirty="0"/>
              <a:t>Now that the stencil buffer is updated with 1s, where the containers were drawn</a:t>
            </a:r>
          </a:p>
          <a:p>
            <a:r>
              <a:rPr lang="en-US" dirty="0"/>
              <a:t>We're going to draw the upscaled containers, but this time disabling writes to the stencil buffer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34</a:t>
            </a:fld>
            <a:endParaRPr lang="en-US"/>
          </a:p>
        </p:txBody>
      </p:sp>
      <p:pic>
        <p:nvPicPr>
          <p:cNvPr id="6" name="Picture 5">
            <a:extLst>
              <a:ext uri="{FF2B5EF4-FFF2-40B4-BE49-F238E27FC236}">
                <a16:creationId xmlns:a16="http://schemas.microsoft.com/office/drawing/2014/main" id="{C65A2B59-E90E-4EB5-AC75-FAB84999D270}"/>
              </a:ext>
            </a:extLst>
          </p:cNvPr>
          <p:cNvPicPr>
            <a:picLocks noChangeAspect="1"/>
          </p:cNvPicPr>
          <p:nvPr/>
        </p:nvPicPr>
        <p:blipFill>
          <a:blip r:embed="rId2"/>
          <a:stretch>
            <a:fillRect/>
          </a:stretch>
        </p:blipFill>
        <p:spPr>
          <a:xfrm>
            <a:off x="5644412" y="1900518"/>
            <a:ext cx="4169791" cy="4201552"/>
          </a:xfrm>
          <a:prstGeom prst="rect">
            <a:avLst/>
          </a:prstGeom>
        </p:spPr>
      </p:pic>
    </p:spTree>
    <p:extLst>
      <p:ext uri="{BB962C8B-B14F-4D97-AF65-F5344CB8AC3E}">
        <p14:creationId xmlns:p14="http://schemas.microsoft.com/office/powerpoint/2010/main" val="2962006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816610" y="216468"/>
            <a:ext cx="3426114"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599441" y="1874982"/>
            <a:ext cx="5315460" cy="4301981"/>
          </a:xfrm>
        </p:spPr>
        <p:txBody>
          <a:bodyPr>
            <a:normAutofit/>
          </a:bodyPr>
          <a:lstStyle/>
          <a:p>
            <a:r>
              <a:rPr lang="en-US" sz="2400" dirty="0"/>
              <a:t>We set the stencil function to GL_NOTEQUAL, which makes sure that we're only drawing parts of the containers that are not equal to 1</a:t>
            </a:r>
          </a:p>
          <a:p>
            <a:r>
              <a:rPr lang="en-US" sz="2400" dirty="0"/>
              <a:t>Thus only draw the part of the containers that are outside the previously drawn containers. </a:t>
            </a:r>
          </a:p>
          <a:p>
            <a:r>
              <a:rPr lang="en-US" sz="2400" dirty="0"/>
              <a:t>Also disable depth testing, so the scaled-up containers e.g. the borders do not get overwritten by the floor.</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35</a:t>
            </a:fld>
            <a:endParaRPr lang="en-US"/>
          </a:p>
        </p:txBody>
      </p:sp>
      <p:pic>
        <p:nvPicPr>
          <p:cNvPr id="6" name="Picture 5">
            <a:extLst>
              <a:ext uri="{FF2B5EF4-FFF2-40B4-BE49-F238E27FC236}">
                <a16:creationId xmlns:a16="http://schemas.microsoft.com/office/drawing/2014/main" id="{A4DB9527-35D0-4383-8B90-6F4AE49644C9}"/>
              </a:ext>
            </a:extLst>
          </p:cNvPr>
          <p:cNvPicPr>
            <a:picLocks noChangeAspect="1"/>
          </p:cNvPicPr>
          <p:nvPr/>
        </p:nvPicPr>
        <p:blipFill>
          <a:blip r:embed="rId2"/>
          <a:stretch>
            <a:fillRect/>
          </a:stretch>
        </p:blipFill>
        <p:spPr>
          <a:xfrm>
            <a:off x="6198595" y="216468"/>
            <a:ext cx="4169791" cy="4201552"/>
          </a:xfrm>
          <a:prstGeom prst="rect">
            <a:avLst/>
          </a:prstGeom>
        </p:spPr>
      </p:pic>
      <p:pic>
        <p:nvPicPr>
          <p:cNvPr id="7" name="Picture 6">
            <a:extLst>
              <a:ext uri="{FF2B5EF4-FFF2-40B4-BE49-F238E27FC236}">
                <a16:creationId xmlns:a16="http://schemas.microsoft.com/office/drawing/2014/main" id="{2B2122D6-D162-429F-951C-EF0AADD90A76}"/>
              </a:ext>
            </a:extLst>
          </p:cNvPr>
          <p:cNvPicPr>
            <a:picLocks noChangeAspect="1"/>
          </p:cNvPicPr>
          <p:nvPr/>
        </p:nvPicPr>
        <p:blipFill>
          <a:blip r:embed="rId3"/>
          <a:stretch>
            <a:fillRect/>
          </a:stretch>
        </p:blipFill>
        <p:spPr>
          <a:xfrm>
            <a:off x="6240157" y="4864387"/>
            <a:ext cx="2707902" cy="677945"/>
          </a:xfrm>
          <a:prstGeom prst="rect">
            <a:avLst/>
          </a:prstGeom>
        </p:spPr>
      </p:pic>
      <p:pic>
        <p:nvPicPr>
          <p:cNvPr id="8" name="Picture 7">
            <a:extLst>
              <a:ext uri="{FF2B5EF4-FFF2-40B4-BE49-F238E27FC236}">
                <a16:creationId xmlns:a16="http://schemas.microsoft.com/office/drawing/2014/main" id="{6D70C021-230E-416D-BFD0-8B5D865F4061}"/>
              </a:ext>
            </a:extLst>
          </p:cNvPr>
          <p:cNvPicPr>
            <a:picLocks noChangeAspect="1"/>
          </p:cNvPicPr>
          <p:nvPr/>
        </p:nvPicPr>
        <p:blipFill>
          <a:blip r:embed="rId4"/>
          <a:stretch>
            <a:fillRect/>
          </a:stretch>
        </p:blipFill>
        <p:spPr>
          <a:xfrm>
            <a:off x="6198594" y="5592259"/>
            <a:ext cx="4135908" cy="516989"/>
          </a:xfrm>
          <a:prstGeom prst="rect">
            <a:avLst/>
          </a:prstGeom>
        </p:spPr>
      </p:pic>
      <p:sp>
        <p:nvSpPr>
          <p:cNvPr id="9" name="Left Brace 8">
            <a:extLst>
              <a:ext uri="{FF2B5EF4-FFF2-40B4-BE49-F238E27FC236}">
                <a16:creationId xmlns:a16="http://schemas.microsoft.com/office/drawing/2014/main" id="{41A501DB-5EE7-4B26-A3DB-4C244FF09321}"/>
              </a:ext>
            </a:extLst>
          </p:cNvPr>
          <p:cNvSpPr/>
          <p:nvPr/>
        </p:nvSpPr>
        <p:spPr>
          <a:xfrm>
            <a:off x="5985164" y="263669"/>
            <a:ext cx="221673" cy="1186440"/>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8957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F913-255B-445D-B164-7CC3D5FFDEED}"/>
              </a:ext>
            </a:extLst>
          </p:cNvPr>
          <p:cNvSpPr>
            <a:spLocks noGrp="1"/>
          </p:cNvSpPr>
          <p:nvPr>
            <p:ph type="title"/>
          </p:nvPr>
        </p:nvSpPr>
        <p:spPr>
          <a:xfrm>
            <a:off x="986848" y="85727"/>
            <a:ext cx="3056659" cy="1325563"/>
          </a:xfrm>
        </p:spPr>
        <p:txBody>
          <a:bodyPr/>
          <a:lstStyle/>
          <a:p>
            <a:r>
              <a:rPr lang="en-US" dirty="0"/>
              <a:t>Object Outlining</a:t>
            </a:r>
          </a:p>
        </p:txBody>
      </p:sp>
      <p:sp>
        <p:nvSpPr>
          <p:cNvPr id="3" name="Content Placeholder 2">
            <a:extLst>
              <a:ext uri="{FF2B5EF4-FFF2-40B4-BE49-F238E27FC236}">
                <a16:creationId xmlns:a16="http://schemas.microsoft.com/office/drawing/2014/main" id="{83B3E640-26DD-4B0F-896E-891D05660973}"/>
              </a:ext>
            </a:extLst>
          </p:cNvPr>
          <p:cNvSpPr>
            <a:spLocks noGrp="1"/>
          </p:cNvSpPr>
          <p:nvPr>
            <p:ph idx="1"/>
          </p:nvPr>
        </p:nvSpPr>
        <p:spPr>
          <a:xfrm>
            <a:off x="986848" y="1644655"/>
            <a:ext cx="3781712" cy="1325563"/>
          </a:xfrm>
        </p:spPr>
        <p:txBody>
          <a:bodyPr>
            <a:normAutofit/>
          </a:bodyPr>
          <a:lstStyle/>
          <a:p>
            <a:r>
              <a:rPr lang="en-US" sz="2000" dirty="0"/>
              <a:t>Make sure to enable the depth buffer again once you're done.</a:t>
            </a:r>
          </a:p>
          <a:p>
            <a:r>
              <a:rPr lang="en-US" sz="2000" dirty="0"/>
              <a:t>The object outlining rendering result: </a:t>
            </a:r>
          </a:p>
        </p:txBody>
      </p:sp>
      <p:sp>
        <p:nvSpPr>
          <p:cNvPr id="4" name="Slide Number Placeholder 3">
            <a:extLst>
              <a:ext uri="{FF2B5EF4-FFF2-40B4-BE49-F238E27FC236}">
                <a16:creationId xmlns:a16="http://schemas.microsoft.com/office/drawing/2014/main" id="{15DF6CC7-7AFD-4562-96AD-0A650C897BA8}"/>
              </a:ext>
            </a:extLst>
          </p:cNvPr>
          <p:cNvSpPr>
            <a:spLocks noGrp="1"/>
          </p:cNvSpPr>
          <p:nvPr>
            <p:ph type="sldNum" sz="quarter" idx="12"/>
          </p:nvPr>
        </p:nvSpPr>
        <p:spPr/>
        <p:txBody>
          <a:bodyPr/>
          <a:lstStyle/>
          <a:p>
            <a:fld id="{8012A267-E1DD-44E7-983C-C39AABB85FC4}" type="slidenum">
              <a:rPr lang="en-US" smtClean="0"/>
              <a:t>36</a:t>
            </a:fld>
            <a:endParaRPr lang="en-US"/>
          </a:p>
        </p:txBody>
      </p:sp>
      <p:pic>
        <p:nvPicPr>
          <p:cNvPr id="6" name="Picture 5">
            <a:extLst>
              <a:ext uri="{FF2B5EF4-FFF2-40B4-BE49-F238E27FC236}">
                <a16:creationId xmlns:a16="http://schemas.microsoft.com/office/drawing/2014/main" id="{EB6683CC-0E2C-450C-A85E-5D24DF64EB60}"/>
              </a:ext>
            </a:extLst>
          </p:cNvPr>
          <p:cNvPicPr>
            <a:picLocks noChangeAspect="1"/>
          </p:cNvPicPr>
          <p:nvPr/>
        </p:nvPicPr>
        <p:blipFill>
          <a:blip r:embed="rId2"/>
          <a:stretch>
            <a:fillRect/>
          </a:stretch>
        </p:blipFill>
        <p:spPr>
          <a:xfrm>
            <a:off x="6096000" y="544293"/>
            <a:ext cx="4212224" cy="5769415"/>
          </a:xfrm>
          <a:prstGeom prst="rect">
            <a:avLst/>
          </a:prstGeom>
        </p:spPr>
      </p:pic>
      <p:sp>
        <p:nvSpPr>
          <p:cNvPr id="7" name="Left Brace 6">
            <a:extLst>
              <a:ext uri="{FF2B5EF4-FFF2-40B4-BE49-F238E27FC236}">
                <a16:creationId xmlns:a16="http://schemas.microsoft.com/office/drawing/2014/main" id="{A55DDBA6-1A9A-46A2-8528-07F57EDDC2A6}"/>
              </a:ext>
            </a:extLst>
          </p:cNvPr>
          <p:cNvSpPr/>
          <p:nvPr/>
        </p:nvSpPr>
        <p:spPr>
          <a:xfrm>
            <a:off x="5934364" y="5968427"/>
            <a:ext cx="161637" cy="387925"/>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C1C4D3BE-1573-4011-BC9E-00036F5889EA}"/>
              </a:ext>
            </a:extLst>
          </p:cNvPr>
          <p:cNvPicPr>
            <a:picLocks noChangeAspect="1"/>
          </p:cNvPicPr>
          <p:nvPr/>
        </p:nvPicPr>
        <p:blipFill>
          <a:blip r:embed="rId3"/>
          <a:stretch>
            <a:fillRect/>
          </a:stretch>
        </p:blipFill>
        <p:spPr>
          <a:xfrm>
            <a:off x="1150755" y="3320423"/>
            <a:ext cx="3014383" cy="3152768"/>
          </a:xfrm>
          <a:prstGeom prst="rect">
            <a:avLst/>
          </a:prstGeom>
        </p:spPr>
      </p:pic>
    </p:spTree>
    <p:extLst>
      <p:ext uri="{BB962C8B-B14F-4D97-AF65-F5344CB8AC3E}">
        <p14:creationId xmlns:p14="http://schemas.microsoft.com/office/powerpoint/2010/main" val="324301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Configure Global OpenGL State</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37</a:t>
            </a:fld>
            <a:endParaRPr lang="en-US"/>
          </a:p>
        </p:txBody>
      </p:sp>
      <p:sp>
        <p:nvSpPr>
          <p:cNvPr id="6" name="TextBox 5">
            <a:extLst>
              <a:ext uri="{FF2B5EF4-FFF2-40B4-BE49-F238E27FC236}">
                <a16:creationId xmlns:a16="http://schemas.microsoft.com/office/drawing/2014/main" id="{2C0BB6F5-2FC9-F4F3-985A-2F05E841BB94}"/>
              </a:ext>
            </a:extLst>
          </p:cNvPr>
          <p:cNvSpPr txBox="1"/>
          <p:nvPr/>
        </p:nvSpPr>
        <p:spPr>
          <a:xfrm>
            <a:off x="772886" y="1746294"/>
            <a:ext cx="6096000" cy="1754326"/>
          </a:xfrm>
          <a:prstGeom prst="rect">
            <a:avLst/>
          </a:prstGeom>
          <a:noFill/>
        </p:spPr>
        <p:txBody>
          <a:bodyPr wrap="square">
            <a:spAutoFit/>
          </a:bodyPr>
          <a:lstStyle/>
          <a:p>
            <a:r>
              <a:rPr lang="en-US" sz="1800" dirty="0">
                <a:solidFill>
                  <a:srgbClr val="008000"/>
                </a:solidFill>
                <a:latin typeface="Cascadia Mono" panose="020B0609020000020004" pitchFamily="49" charset="0"/>
              </a:rPr>
              <a:t>//configure global </a:t>
            </a:r>
            <a:r>
              <a:rPr lang="en-US" sz="1800" dirty="0" err="1">
                <a:solidFill>
                  <a:srgbClr val="008000"/>
                </a:solidFill>
                <a:latin typeface="Cascadia Mono" panose="020B0609020000020004" pitchFamily="49" charset="0"/>
              </a:rPr>
              <a:t>opengl</a:t>
            </a:r>
            <a:r>
              <a:rPr lang="en-US" sz="1800" dirty="0">
                <a:solidFill>
                  <a:srgbClr val="008000"/>
                </a:solidFill>
                <a:latin typeface="Cascadia Mono" panose="020B0609020000020004" pitchFamily="49" charset="0"/>
              </a:rPr>
              <a:t> state</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glEnable</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GL_DEPTH_TEST</a:t>
            </a:r>
            <a:r>
              <a:rPr lang="en-US" sz="1800" dirty="0">
                <a:solidFill>
                  <a:srgbClr val="000000"/>
                </a:solidFill>
                <a:latin typeface="Cascadia Mono" panose="020B0609020000020004" pitchFamily="49" charset="0"/>
              </a:rPr>
              <a:t>);</a:t>
            </a:r>
          </a:p>
          <a:p>
            <a:r>
              <a:rPr lang="en-US" sz="1800" dirty="0" err="1">
                <a:solidFill>
                  <a:srgbClr val="6F008A"/>
                </a:solidFill>
                <a:latin typeface="Cascadia Mono" panose="020B0609020000020004" pitchFamily="49" charset="0"/>
              </a:rPr>
              <a:t>glDepthFunc</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GL_LESS</a:t>
            </a:r>
            <a:r>
              <a:rPr lang="en-US" sz="1800" dirty="0">
                <a:solidFill>
                  <a:srgbClr val="000000"/>
                </a:solidFill>
                <a:latin typeface="Cascadia Mono" panose="020B0609020000020004" pitchFamily="49" charset="0"/>
              </a:rPr>
              <a:t>);</a:t>
            </a:r>
          </a:p>
          <a:p>
            <a:r>
              <a:rPr lang="en-US" sz="1800" dirty="0">
                <a:solidFill>
                  <a:srgbClr val="6F008A"/>
                </a:solidFill>
                <a:latin typeface="Cascadia Mono" panose="020B0609020000020004" pitchFamily="49" charset="0"/>
              </a:rPr>
              <a:t>glEnable</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GL_STENCIL_TEST</a:t>
            </a:r>
            <a:r>
              <a:rPr lang="en-US" sz="1800" dirty="0">
                <a:solidFill>
                  <a:srgbClr val="000000"/>
                </a:solidFill>
                <a:latin typeface="Cascadia Mono" panose="020B0609020000020004" pitchFamily="49" charset="0"/>
              </a:rPr>
              <a:t>);</a:t>
            </a:r>
          </a:p>
          <a:p>
            <a:r>
              <a:rPr lang="en-US" sz="1800" dirty="0">
                <a:solidFill>
                  <a:srgbClr val="6F008A"/>
                </a:solidFill>
                <a:latin typeface="Cascadia Mono" panose="020B0609020000020004" pitchFamily="49" charset="0"/>
              </a:rPr>
              <a:t>glStencilFunc</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GL_NOTEQUAL</a:t>
            </a:r>
            <a:r>
              <a:rPr lang="en-US" sz="1800" dirty="0">
                <a:solidFill>
                  <a:srgbClr val="000000"/>
                </a:solidFill>
                <a:latin typeface="Cascadia Mono" panose="020B0609020000020004" pitchFamily="49" charset="0"/>
              </a:rPr>
              <a:t>, 1, 0xFF);</a:t>
            </a:r>
          </a:p>
          <a:p>
            <a:r>
              <a:rPr lang="en-US" sz="1800" dirty="0">
                <a:solidFill>
                  <a:srgbClr val="6F008A"/>
                </a:solidFill>
                <a:latin typeface="Cascadia Mono" panose="020B0609020000020004" pitchFamily="49" charset="0"/>
              </a:rPr>
              <a:t>glStencilOp</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GL_KEEP</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GL_KEEP</a:t>
            </a:r>
            <a:r>
              <a:rPr lang="en-US" sz="1800" dirty="0">
                <a:solidFill>
                  <a:srgbClr val="000000"/>
                </a:solidFill>
                <a:latin typeface="Cascadia Mono" panose="020B0609020000020004" pitchFamily="49" charset="0"/>
              </a:rPr>
              <a:t>, </a:t>
            </a:r>
            <a:r>
              <a:rPr lang="en-US" sz="1800" dirty="0">
                <a:solidFill>
                  <a:srgbClr val="6F008A"/>
                </a:solidFill>
                <a:latin typeface="Cascadia Mono" panose="020B0609020000020004" pitchFamily="49" charset="0"/>
              </a:rPr>
              <a:t>GL_REPLACE</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4093848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Return Shader Program Id</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38</a:t>
            </a:fld>
            <a:endParaRPr lang="en-US"/>
          </a:p>
        </p:txBody>
      </p:sp>
      <p:sp>
        <p:nvSpPr>
          <p:cNvPr id="6" name="TextBox 5">
            <a:extLst>
              <a:ext uri="{FF2B5EF4-FFF2-40B4-BE49-F238E27FC236}">
                <a16:creationId xmlns:a16="http://schemas.microsoft.com/office/drawing/2014/main" id="{B666A7A1-515B-B751-9221-CA42BFC8A4CE}"/>
              </a:ext>
            </a:extLst>
          </p:cNvPr>
          <p:cNvSpPr txBox="1"/>
          <p:nvPr/>
        </p:nvSpPr>
        <p:spPr>
          <a:xfrm>
            <a:off x="838199" y="1766811"/>
            <a:ext cx="10727871" cy="830997"/>
          </a:xfrm>
          <a:prstGeom prst="rect">
            <a:avLst/>
          </a:prstGeom>
          <a:noFill/>
        </p:spPr>
        <p:txBody>
          <a:bodyPr wrap="square">
            <a:spAutoFit/>
          </a:bodyPr>
          <a:lstStyle/>
          <a:p>
            <a:r>
              <a:rPr lang="en-US" sz="1200" dirty="0">
                <a:solidFill>
                  <a:srgbClr val="008000"/>
                </a:solidFill>
                <a:latin typeface="Cascadia Mono" panose="020B0609020000020004" pitchFamily="49" charset="0"/>
              </a:rPr>
              <a:t>//Return </a:t>
            </a:r>
            <a:r>
              <a:rPr lang="en-US" sz="1200" dirty="0" err="1">
                <a:solidFill>
                  <a:srgbClr val="008000"/>
                </a:solidFill>
                <a:latin typeface="Cascadia Mono" panose="020B0609020000020004" pitchFamily="49" charset="0"/>
              </a:rPr>
              <a:t>shaderProgram</a:t>
            </a:r>
            <a:r>
              <a:rPr lang="en-US" sz="1200" dirty="0">
                <a:solidFill>
                  <a:srgbClr val="008000"/>
                </a:solidFill>
                <a:latin typeface="Cascadia Mono" panose="020B0609020000020004" pitchFamily="49" charset="0"/>
              </a:rPr>
              <a:t>, which is used to set the shader program's ID</a:t>
            </a:r>
            <a:endParaRPr lang="en-US"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shader = </a:t>
            </a:r>
            <a:r>
              <a:rPr lang="en-US" sz="1200" dirty="0" err="1">
                <a:solidFill>
                  <a:srgbClr val="000000"/>
                </a:solidFill>
                <a:latin typeface="Cascadia Mono" panose="020B0609020000020004" pitchFamily="49" charset="0"/>
              </a:rPr>
              <a:t>loadShader</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"../../src/shader/2.stencil_testing.vert"</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"../../src/shader/2.stencil_testing.frag"</a:t>
            </a:r>
            <a:r>
              <a:rPr lang="en-US" sz="1200" dirty="0">
                <a:solidFill>
                  <a:srgbClr val="000000"/>
                </a:solidFill>
                <a:latin typeface="Cascadia Mono" panose="020B0609020000020004" pitchFamily="49" charset="0"/>
              </a:rPr>
              <a:t>);</a:t>
            </a:r>
          </a:p>
          <a:p>
            <a:r>
              <a:rPr lang="en-US" sz="1200" dirty="0">
                <a:solidFill>
                  <a:srgbClr val="000000"/>
                </a:solidFill>
                <a:latin typeface="Cascadia Mono" panose="020B0609020000020004" pitchFamily="49" charset="0"/>
              </a:rPr>
              <a:t>shaderSingleColor = </a:t>
            </a:r>
            <a:r>
              <a:rPr lang="en-US" sz="1200" dirty="0" err="1">
                <a:solidFill>
                  <a:srgbClr val="000000"/>
                </a:solidFill>
                <a:latin typeface="Cascadia Mono" panose="020B0609020000020004" pitchFamily="49" charset="0"/>
              </a:rPr>
              <a:t>loadShader</a:t>
            </a:r>
            <a:r>
              <a:rPr lang="en-US" sz="1200" dirty="0">
                <a:solidFill>
                  <a:srgbClr val="000000"/>
                </a:solidFill>
                <a:latin typeface="Cascadia Mono" panose="020B0609020000020004" pitchFamily="49" charset="0"/>
              </a:rPr>
              <a:t>(</a:t>
            </a:r>
            <a:r>
              <a:rPr lang="en-US" sz="1200" dirty="0">
                <a:solidFill>
                  <a:srgbClr val="A31515"/>
                </a:solidFill>
                <a:latin typeface="Cascadia Mono" panose="020B0609020000020004" pitchFamily="49" charset="0"/>
              </a:rPr>
              <a:t>"../../src/shader/2.stencil_testing.vert"</a:t>
            </a:r>
            <a:r>
              <a:rPr lang="en-US" sz="1200" dirty="0">
                <a:solidFill>
                  <a:srgbClr val="000000"/>
                </a:solidFill>
                <a:latin typeface="Cascadia Mono" panose="020B0609020000020004" pitchFamily="49" charset="0"/>
              </a:rPr>
              <a:t>, </a:t>
            </a:r>
            <a:r>
              <a:rPr lang="en-US" sz="1200" dirty="0">
                <a:solidFill>
                  <a:srgbClr val="A31515"/>
                </a:solidFill>
                <a:latin typeface="Cascadia Mono" panose="020B0609020000020004" pitchFamily="49" charset="0"/>
              </a:rPr>
              <a:t>"../../src/shader/2.stencil_single_color.frag"</a:t>
            </a:r>
            <a:r>
              <a:rPr lang="en-US" sz="1200" dirty="0">
                <a:solidFill>
                  <a:srgbClr val="000000"/>
                </a:solidFill>
                <a:latin typeface="Cascadia Mono" panose="020B0609020000020004" pitchFamily="49" charset="0"/>
              </a:rPr>
              <a:t>);</a:t>
            </a:r>
            <a:endParaRPr lang="en-US" sz="1200" dirty="0"/>
          </a:p>
        </p:txBody>
      </p:sp>
    </p:spTree>
    <p:extLst>
      <p:ext uri="{BB962C8B-B14F-4D97-AF65-F5344CB8AC3E}">
        <p14:creationId xmlns:p14="http://schemas.microsoft.com/office/powerpoint/2010/main" val="4200079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4B87-9AF8-50C2-F009-D7D262C01418}"/>
              </a:ext>
            </a:extLst>
          </p:cNvPr>
          <p:cNvSpPr>
            <a:spLocks noGrp="1"/>
          </p:cNvSpPr>
          <p:nvPr>
            <p:ph type="title"/>
          </p:nvPr>
        </p:nvSpPr>
        <p:spPr/>
        <p:txBody>
          <a:bodyPr/>
          <a:lstStyle/>
          <a:p>
            <a:r>
              <a:rPr lang="en-US" dirty="0"/>
              <a:t>Vertex Shader: 2.stencil_testing.vert</a:t>
            </a:r>
          </a:p>
        </p:txBody>
      </p:sp>
      <p:sp>
        <p:nvSpPr>
          <p:cNvPr id="4" name="Slide Number Placeholder 3">
            <a:extLst>
              <a:ext uri="{FF2B5EF4-FFF2-40B4-BE49-F238E27FC236}">
                <a16:creationId xmlns:a16="http://schemas.microsoft.com/office/drawing/2014/main" id="{A3031AB7-69F9-61D9-F39A-243B825BEA32}"/>
              </a:ext>
            </a:extLst>
          </p:cNvPr>
          <p:cNvSpPr>
            <a:spLocks noGrp="1"/>
          </p:cNvSpPr>
          <p:nvPr>
            <p:ph type="sldNum" sz="quarter" idx="12"/>
          </p:nvPr>
        </p:nvSpPr>
        <p:spPr/>
        <p:txBody>
          <a:bodyPr/>
          <a:lstStyle/>
          <a:p>
            <a:fld id="{8012A267-E1DD-44E7-983C-C39AABB85FC4}" type="slidenum">
              <a:rPr lang="en-US" smtClean="0"/>
              <a:t>39</a:t>
            </a:fld>
            <a:endParaRPr lang="en-US"/>
          </a:p>
        </p:txBody>
      </p:sp>
      <p:sp>
        <p:nvSpPr>
          <p:cNvPr id="6" name="TextBox 5">
            <a:extLst>
              <a:ext uri="{FF2B5EF4-FFF2-40B4-BE49-F238E27FC236}">
                <a16:creationId xmlns:a16="http://schemas.microsoft.com/office/drawing/2014/main" id="{CC88A13E-0D6A-F9A5-4206-DFA8E2355E6B}"/>
              </a:ext>
            </a:extLst>
          </p:cNvPr>
          <p:cNvSpPr txBox="1"/>
          <p:nvPr/>
        </p:nvSpPr>
        <p:spPr>
          <a:xfrm>
            <a:off x="1073150" y="1560543"/>
            <a:ext cx="9645650" cy="4247317"/>
          </a:xfrm>
          <a:prstGeom prst="rect">
            <a:avLst/>
          </a:prstGeom>
          <a:noFill/>
        </p:spPr>
        <p:txBody>
          <a:bodyPr wrap="square">
            <a:spAutoFit/>
          </a:bodyPr>
          <a:lstStyle/>
          <a:p>
            <a:r>
              <a:rPr lang="en-US" sz="1800" dirty="0">
                <a:solidFill>
                  <a:srgbClr val="808080"/>
                </a:solidFill>
                <a:latin typeface="Cascadia Mono" panose="020B0609020000020004" pitchFamily="49" charset="0"/>
              </a:rPr>
              <a:t>#version</a:t>
            </a:r>
            <a:r>
              <a:rPr lang="en-US" sz="1800" dirty="0">
                <a:solidFill>
                  <a:srgbClr val="000000"/>
                </a:solidFill>
                <a:latin typeface="Cascadia Mono" panose="020B0609020000020004" pitchFamily="49" charset="0"/>
              </a:rPr>
              <a:t> 460 core</a:t>
            </a:r>
          </a:p>
          <a:p>
            <a:r>
              <a:rPr lang="en-US" sz="1800" dirty="0">
                <a:solidFill>
                  <a:srgbClr val="5FAFFF"/>
                </a:solidFill>
                <a:latin typeface="Cascadia Mono" panose="020B0609020000020004" pitchFamily="49" charset="0"/>
              </a:rPr>
              <a:t>layout</a:t>
            </a:r>
            <a:r>
              <a:rPr lang="en-US" sz="1800" dirty="0">
                <a:solidFill>
                  <a:srgbClr val="000000"/>
                </a:solidFill>
                <a:latin typeface="Cascadia Mono" panose="020B0609020000020004" pitchFamily="49" charset="0"/>
              </a:rPr>
              <a:t> (location = 0) </a:t>
            </a:r>
            <a:r>
              <a:rPr lang="en-US" sz="1800" dirty="0">
                <a:solidFill>
                  <a:srgbClr val="5FAF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vec3</a:t>
            </a:r>
            <a:r>
              <a:rPr lang="en-US" sz="1800" dirty="0">
                <a:solidFill>
                  <a:srgbClr val="000000"/>
                </a:solidFill>
                <a:latin typeface="Cascadia Mono" panose="020B0609020000020004" pitchFamily="49" charset="0"/>
              </a:rPr>
              <a:t> aPos;</a:t>
            </a:r>
          </a:p>
          <a:p>
            <a:r>
              <a:rPr lang="en-US" sz="1800" dirty="0">
                <a:solidFill>
                  <a:srgbClr val="5FAFFF"/>
                </a:solidFill>
                <a:latin typeface="Cascadia Mono" panose="020B0609020000020004" pitchFamily="49" charset="0"/>
              </a:rPr>
              <a:t>layout</a:t>
            </a:r>
            <a:r>
              <a:rPr lang="en-US" sz="1800" dirty="0">
                <a:solidFill>
                  <a:srgbClr val="000000"/>
                </a:solidFill>
                <a:latin typeface="Cascadia Mono" panose="020B0609020000020004" pitchFamily="49" charset="0"/>
              </a:rPr>
              <a:t> (location = 1) </a:t>
            </a:r>
            <a:r>
              <a:rPr lang="en-US" sz="1800" dirty="0">
                <a:solidFill>
                  <a:srgbClr val="5FAF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vec2</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aTexCoords</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out</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vec2</a:t>
            </a:r>
            <a:r>
              <a:rPr lang="en-US" sz="1800" dirty="0">
                <a:solidFill>
                  <a:srgbClr val="000000"/>
                </a:solidFill>
                <a:latin typeface="Cascadia Mono" panose="020B0609020000020004" pitchFamily="49" charset="0"/>
              </a:rPr>
              <a:t> TexCoords;</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uniform</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mat4</a:t>
            </a:r>
            <a:r>
              <a:rPr lang="en-US" sz="1800" dirty="0">
                <a:solidFill>
                  <a:srgbClr val="000000"/>
                </a:solidFill>
                <a:latin typeface="Cascadia Mono" panose="020B0609020000020004" pitchFamily="49" charset="0"/>
              </a:rPr>
              <a:t> model;</a:t>
            </a:r>
          </a:p>
          <a:p>
            <a:r>
              <a:rPr lang="en-US" sz="1800" dirty="0">
                <a:solidFill>
                  <a:srgbClr val="5FAFFF"/>
                </a:solidFill>
                <a:latin typeface="Cascadia Mono" panose="020B0609020000020004" pitchFamily="49" charset="0"/>
              </a:rPr>
              <a:t>uniform</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mat4</a:t>
            </a:r>
            <a:r>
              <a:rPr lang="en-US" sz="1800" dirty="0">
                <a:solidFill>
                  <a:srgbClr val="000000"/>
                </a:solidFill>
                <a:latin typeface="Cascadia Mono" panose="020B0609020000020004" pitchFamily="49" charset="0"/>
              </a:rPr>
              <a:t> view;</a:t>
            </a:r>
          </a:p>
          <a:p>
            <a:r>
              <a:rPr lang="en-US" sz="1800" dirty="0">
                <a:solidFill>
                  <a:srgbClr val="5FAFFF"/>
                </a:solidFill>
                <a:latin typeface="Cascadia Mono" panose="020B0609020000020004" pitchFamily="49" charset="0"/>
              </a:rPr>
              <a:t>uniform</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mat4</a:t>
            </a:r>
            <a:r>
              <a:rPr lang="en-US" sz="1800" dirty="0">
                <a:solidFill>
                  <a:srgbClr val="000000"/>
                </a:solidFill>
                <a:latin typeface="Cascadia Mono" panose="020B0609020000020004" pitchFamily="49" charset="0"/>
              </a:rPr>
              <a:t> projection;</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TexCoords = </a:t>
            </a:r>
            <a:r>
              <a:rPr lang="en-US" sz="1800" dirty="0" err="1">
                <a:solidFill>
                  <a:srgbClr val="000000"/>
                </a:solidFill>
                <a:latin typeface="Cascadia Mono" panose="020B0609020000020004" pitchFamily="49" charset="0"/>
              </a:rPr>
              <a:t>aTexCoords</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5FFFFF"/>
                </a:solidFill>
                <a:latin typeface="Cascadia Mono" panose="020B0609020000020004" pitchFamily="49" charset="0"/>
              </a:rPr>
              <a:t>gl_Position</a:t>
            </a:r>
            <a:r>
              <a:rPr lang="en-US" sz="1800" dirty="0">
                <a:solidFill>
                  <a:srgbClr val="000000"/>
                </a:solidFill>
                <a:latin typeface="Cascadia Mono" panose="020B0609020000020004" pitchFamily="49" charset="0"/>
              </a:rPr>
              <a:t> = projection * view * model * </a:t>
            </a:r>
            <a:r>
              <a:rPr lang="en-US" sz="1800" dirty="0">
                <a:solidFill>
                  <a:srgbClr val="5FAFFF"/>
                </a:solidFill>
                <a:latin typeface="Cascadia Mono" panose="020B0609020000020004" pitchFamily="49" charset="0"/>
              </a:rPr>
              <a:t>vec4</a:t>
            </a:r>
            <a:r>
              <a:rPr lang="en-US" sz="1800" dirty="0">
                <a:solidFill>
                  <a:srgbClr val="000000"/>
                </a:solidFill>
                <a:latin typeface="Cascadia Mono" panose="020B0609020000020004" pitchFamily="49" charset="0"/>
              </a:rPr>
              <a:t>(aPos, 1.0f);</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846370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78803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02970" y="1373505"/>
            <a:ext cx="10176510" cy="2004695"/>
          </a:xfrm>
        </p:spPr>
        <p:txBody>
          <a:bodyPr>
            <a:normAutofit/>
          </a:bodyPr>
          <a:lstStyle/>
          <a:p>
            <a:r>
              <a:rPr lang="en-US" sz="2400" dirty="0"/>
              <a:t>A stencil buffer (usually) contains 8 bits per stencil value, which amounts to 256 different stencil values per pixel/fragment. </a:t>
            </a:r>
          </a:p>
          <a:p>
            <a:r>
              <a:rPr lang="en-US" sz="2400" dirty="0"/>
              <a:t>We can then set these stencil values to values of our liking, and then we can discard or keep fragments whenever a particular fragment has a certain stencil value.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4</a:t>
            </a:fld>
            <a:endParaRPr lang="en-US"/>
          </a:p>
        </p:txBody>
      </p:sp>
      <p:pic>
        <p:nvPicPr>
          <p:cNvPr id="6" name="Picture 5">
            <a:extLst>
              <a:ext uri="{FF2B5EF4-FFF2-40B4-BE49-F238E27FC236}">
                <a16:creationId xmlns:a16="http://schemas.microsoft.com/office/drawing/2014/main" id="{03664D9A-16D4-42E3-A55B-E55B7D8FC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878" y="3598545"/>
            <a:ext cx="6799719" cy="2391937"/>
          </a:xfrm>
          <a:prstGeom prst="rect">
            <a:avLst/>
          </a:prstGeom>
        </p:spPr>
      </p:pic>
    </p:spTree>
    <p:extLst>
      <p:ext uri="{BB962C8B-B14F-4D97-AF65-F5344CB8AC3E}">
        <p14:creationId xmlns:p14="http://schemas.microsoft.com/office/powerpoint/2010/main" val="2633717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4B87-9AF8-50C2-F009-D7D262C01418}"/>
              </a:ext>
            </a:extLst>
          </p:cNvPr>
          <p:cNvSpPr>
            <a:spLocks noGrp="1"/>
          </p:cNvSpPr>
          <p:nvPr>
            <p:ph type="title"/>
          </p:nvPr>
        </p:nvSpPr>
        <p:spPr/>
        <p:txBody>
          <a:bodyPr/>
          <a:lstStyle/>
          <a:p>
            <a:r>
              <a:rPr lang="en-US" dirty="0"/>
              <a:t>Fragment Shader: 2.stencil_testing.frag</a:t>
            </a:r>
          </a:p>
        </p:txBody>
      </p:sp>
      <p:sp>
        <p:nvSpPr>
          <p:cNvPr id="4" name="Slide Number Placeholder 3">
            <a:extLst>
              <a:ext uri="{FF2B5EF4-FFF2-40B4-BE49-F238E27FC236}">
                <a16:creationId xmlns:a16="http://schemas.microsoft.com/office/drawing/2014/main" id="{A3031AB7-69F9-61D9-F39A-243B825BEA32}"/>
              </a:ext>
            </a:extLst>
          </p:cNvPr>
          <p:cNvSpPr>
            <a:spLocks noGrp="1"/>
          </p:cNvSpPr>
          <p:nvPr>
            <p:ph type="sldNum" sz="quarter" idx="12"/>
          </p:nvPr>
        </p:nvSpPr>
        <p:spPr/>
        <p:txBody>
          <a:bodyPr/>
          <a:lstStyle/>
          <a:p>
            <a:fld id="{8012A267-E1DD-44E7-983C-C39AABB85FC4}" type="slidenum">
              <a:rPr lang="en-US" smtClean="0"/>
              <a:t>40</a:t>
            </a:fld>
            <a:endParaRPr lang="en-US"/>
          </a:p>
        </p:txBody>
      </p:sp>
      <p:sp>
        <p:nvSpPr>
          <p:cNvPr id="6" name="TextBox 5">
            <a:extLst>
              <a:ext uri="{FF2B5EF4-FFF2-40B4-BE49-F238E27FC236}">
                <a16:creationId xmlns:a16="http://schemas.microsoft.com/office/drawing/2014/main" id="{B86CD3A9-9AD3-6C1B-820C-9AC012700333}"/>
              </a:ext>
            </a:extLst>
          </p:cNvPr>
          <p:cNvSpPr txBox="1"/>
          <p:nvPr/>
        </p:nvSpPr>
        <p:spPr>
          <a:xfrm>
            <a:off x="1028700" y="1949440"/>
            <a:ext cx="8870950" cy="3139321"/>
          </a:xfrm>
          <a:prstGeom prst="rect">
            <a:avLst/>
          </a:prstGeom>
          <a:noFill/>
        </p:spPr>
        <p:txBody>
          <a:bodyPr wrap="square">
            <a:spAutoFit/>
          </a:bodyPr>
          <a:lstStyle/>
          <a:p>
            <a:r>
              <a:rPr lang="en-US" sz="1800" dirty="0">
                <a:solidFill>
                  <a:srgbClr val="808080"/>
                </a:solidFill>
                <a:latin typeface="Cascadia Mono" panose="020B0609020000020004" pitchFamily="49" charset="0"/>
              </a:rPr>
              <a:t>#version</a:t>
            </a:r>
            <a:r>
              <a:rPr lang="en-US" sz="1800" dirty="0">
                <a:solidFill>
                  <a:srgbClr val="000000"/>
                </a:solidFill>
                <a:latin typeface="Cascadia Mono" panose="020B0609020000020004" pitchFamily="49" charset="0"/>
              </a:rPr>
              <a:t> 460 core</a:t>
            </a:r>
          </a:p>
          <a:p>
            <a:r>
              <a:rPr lang="en-US" sz="1800" dirty="0">
                <a:solidFill>
                  <a:srgbClr val="5FAFFF"/>
                </a:solidFill>
                <a:latin typeface="Cascadia Mono" panose="020B0609020000020004" pitchFamily="49" charset="0"/>
              </a:rPr>
              <a:t>out</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vec4</a:t>
            </a:r>
            <a:r>
              <a:rPr lang="en-US" sz="1800" dirty="0">
                <a:solidFill>
                  <a:srgbClr val="000000"/>
                </a:solidFill>
                <a:latin typeface="Cascadia Mono" panose="020B0609020000020004" pitchFamily="49" charset="0"/>
              </a:rPr>
              <a:t> FragColor;</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vec2</a:t>
            </a:r>
            <a:r>
              <a:rPr lang="en-US" sz="1800" dirty="0">
                <a:solidFill>
                  <a:srgbClr val="000000"/>
                </a:solidFill>
                <a:latin typeface="Cascadia Mono" panose="020B0609020000020004" pitchFamily="49" charset="0"/>
              </a:rPr>
              <a:t> TexCoords;</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uniform</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sampler2D</a:t>
            </a:r>
            <a:r>
              <a:rPr lang="en-US" sz="1800" dirty="0">
                <a:solidFill>
                  <a:srgbClr val="000000"/>
                </a:solidFill>
                <a:latin typeface="Cascadia Mono" panose="020B0609020000020004" pitchFamily="49" charset="0"/>
              </a:rPr>
              <a:t> texture1;</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FragColor = </a:t>
            </a:r>
            <a:r>
              <a:rPr lang="en-US" sz="1800" dirty="0">
                <a:solidFill>
                  <a:srgbClr val="FFAF5F"/>
                </a:solidFill>
                <a:latin typeface="Cascadia Mono" panose="020B0609020000020004" pitchFamily="49" charset="0"/>
              </a:rPr>
              <a:t>texture</a:t>
            </a:r>
            <a:r>
              <a:rPr lang="en-US" sz="1800" dirty="0">
                <a:solidFill>
                  <a:srgbClr val="000000"/>
                </a:solidFill>
                <a:latin typeface="Cascadia Mono" panose="020B0609020000020004" pitchFamily="49" charset="0"/>
              </a:rPr>
              <a:t>(texture1, TexCoords);</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582340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E4B87-9AF8-50C2-F009-D7D262C01418}"/>
              </a:ext>
            </a:extLst>
          </p:cNvPr>
          <p:cNvSpPr>
            <a:spLocks noGrp="1"/>
          </p:cNvSpPr>
          <p:nvPr>
            <p:ph type="title"/>
          </p:nvPr>
        </p:nvSpPr>
        <p:spPr/>
        <p:txBody>
          <a:bodyPr/>
          <a:lstStyle/>
          <a:p>
            <a:r>
              <a:rPr lang="en-US" dirty="0"/>
              <a:t>Fragment Shader: 2.stencil_single_color.frag</a:t>
            </a:r>
          </a:p>
        </p:txBody>
      </p:sp>
      <p:sp>
        <p:nvSpPr>
          <p:cNvPr id="4" name="Slide Number Placeholder 3">
            <a:extLst>
              <a:ext uri="{FF2B5EF4-FFF2-40B4-BE49-F238E27FC236}">
                <a16:creationId xmlns:a16="http://schemas.microsoft.com/office/drawing/2014/main" id="{A3031AB7-69F9-61D9-F39A-243B825BEA32}"/>
              </a:ext>
            </a:extLst>
          </p:cNvPr>
          <p:cNvSpPr>
            <a:spLocks noGrp="1"/>
          </p:cNvSpPr>
          <p:nvPr>
            <p:ph type="sldNum" sz="quarter" idx="12"/>
          </p:nvPr>
        </p:nvSpPr>
        <p:spPr/>
        <p:txBody>
          <a:bodyPr/>
          <a:lstStyle/>
          <a:p>
            <a:fld id="{8012A267-E1DD-44E7-983C-C39AABB85FC4}" type="slidenum">
              <a:rPr lang="en-US" smtClean="0"/>
              <a:t>41</a:t>
            </a:fld>
            <a:endParaRPr lang="en-US"/>
          </a:p>
        </p:txBody>
      </p:sp>
      <p:sp>
        <p:nvSpPr>
          <p:cNvPr id="6" name="TextBox 5">
            <a:extLst>
              <a:ext uri="{FF2B5EF4-FFF2-40B4-BE49-F238E27FC236}">
                <a16:creationId xmlns:a16="http://schemas.microsoft.com/office/drawing/2014/main" id="{321A30C4-09FF-B3FA-7EA2-D2520C256F72}"/>
              </a:ext>
            </a:extLst>
          </p:cNvPr>
          <p:cNvSpPr txBox="1"/>
          <p:nvPr/>
        </p:nvSpPr>
        <p:spPr>
          <a:xfrm>
            <a:off x="908050" y="1898988"/>
            <a:ext cx="7137400" cy="2031325"/>
          </a:xfrm>
          <a:prstGeom prst="rect">
            <a:avLst/>
          </a:prstGeom>
          <a:noFill/>
        </p:spPr>
        <p:txBody>
          <a:bodyPr wrap="square">
            <a:spAutoFit/>
          </a:bodyPr>
          <a:lstStyle/>
          <a:p>
            <a:r>
              <a:rPr lang="en-US" sz="1800" dirty="0">
                <a:solidFill>
                  <a:srgbClr val="808080"/>
                </a:solidFill>
                <a:latin typeface="Cascadia Mono" panose="020B0609020000020004" pitchFamily="49" charset="0"/>
              </a:rPr>
              <a:t>#version</a:t>
            </a:r>
            <a:r>
              <a:rPr lang="en-US" sz="1800" dirty="0">
                <a:solidFill>
                  <a:srgbClr val="000000"/>
                </a:solidFill>
                <a:latin typeface="Cascadia Mono" panose="020B0609020000020004" pitchFamily="49" charset="0"/>
              </a:rPr>
              <a:t> 460 core</a:t>
            </a:r>
          </a:p>
          <a:p>
            <a:r>
              <a:rPr lang="en-US" sz="1800" dirty="0">
                <a:solidFill>
                  <a:srgbClr val="5FAFFF"/>
                </a:solidFill>
                <a:latin typeface="Cascadia Mono" panose="020B0609020000020004" pitchFamily="49" charset="0"/>
              </a:rPr>
              <a:t>out</a:t>
            </a:r>
            <a:r>
              <a:rPr lang="en-US" sz="1800" dirty="0">
                <a:solidFill>
                  <a:srgbClr val="000000"/>
                </a:solidFill>
                <a:latin typeface="Cascadia Mono" panose="020B0609020000020004" pitchFamily="49" charset="0"/>
              </a:rPr>
              <a:t> </a:t>
            </a:r>
            <a:r>
              <a:rPr lang="en-US" sz="1800" dirty="0">
                <a:solidFill>
                  <a:srgbClr val="5FAFFF"/>
                </a:solidFill>
                <a:latin typeface="Cascadia Mono" panose="020B0609020000020004" pitchFamily="49" charset="0"/>
              </a:rPr>
              <a:t>vec4</a:t>
            </a:r>
            <a:r>
              <a:rPr lang="en-US" sz="1800" dirty="0">
                <a:solidFill>
                  <a:srgbClr val="000000"/>
                </a:solidFill>
                <a:latin typeface="Cascadia Mono" panose="020B0609020000020004" pitchFamily="49" charset="0"/>
              </a:rPr>
              <a:t> FragColor;</a:t>
            </a:r>
          </a:p>
          <a:p>
            <a:endParaRPr lang="en-US" sz="1800" dirty="0">
              <a:solidFill>
                <a:srgbClr val="000000"/>
              </a:solidFill>
              <a:latin typeface="Cascadia Mono" panose="020B0609020000020004" pitchFamily="49" charset="0"/>
            </a:endParaRPr>
          </a:p>
          <a:p>
            <a:r>
              <a:rPr lang="en-US" sz="1800" dirty="0">
                <a:solidFill>
                  <a:srgbClr val="5FAF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FragColor = </a:t>
            </a:r>
            <a:r>
              <a:rPr lang="en-US" sz="1800" dirty="0">
                <a:solidFill>
                  <a:srgbClr val="5FAFFF"/>
                </a:solidFill>
                <a:latin typeface="Cascadia Mono" panose="020B0609020000020004" pitchFamily="49" charset="0"/>
              </a:rPr>
              <a:t>vec4</a:t>
            </a:r>
            <a:r>
              <a:rPr lang="en-US" sz="1800" dirty="0">
                <a:solidFill>
                  <a:srgbClr val="000000"/>
                </a:solidFill>
                <a:latin typeface="Cascadia Mono" panose="020B0609020000020004" pitchFamily="49" charset="0"/>
              </a:rPr>
              <a:t>(0.04, 0.4, 0.26, 1.0);</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1279329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3635829" cy="1325563"/>
          </a:xfrm>
        </p:spPr>
        <p:txBody>
          <a:bodyPr/>
          <a:lstStyle/>
          <a:p>
            <a:r>
              <a:rPr lang="en-US" dirty="0"/>
              <a:t>Set Up Vertex Data for Cube</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42</a:t>
            </a:fld>
            <a:endParaRPr lang="en-US"/>
          </a:p>
        </p:txBody>
      </p:sp>
      <p:sp>
        <p:nvSpPr>
          <p:cNvPr id="6" name="TextBox 5">
            <a:extLst>
              <a:ext uri="{FF2B5EF4-FFF2-40B4-BE49-F238E27FC236}">
                <a16:creationId xmlns:a16="http://schemas.microsoft.com/office/drawing/2014/main" id="{9B16F8EB-9518-002E-3C35-BD6000404015}"/>
              </a:ext>
            </a:extLst>
          </p:cNvPr>
          <p:cNvSpPr txBox="1"/>
          <p:nvPr/>
        </p:nvSpPr>
        <p:spPr>
          <a:xfrm>
            <a:off x="5254558" y="365125"/>
            <a:ext cx="6099242" cy="6463308"/>
          </a:xfrm>
          <a:prstGeom prst="rect">
            <a:avLst/>
          </a:prstGeom>
          <a:noFill/>
        </p:spPr>
        <p:txBody>
          <a:bodyPr wrap="square">
            <a:spAutoFit/>
          </a:bodyPr>
          <a:lstStyle/>
          <a:p>
            <a:r>
              <a:rPr lang="en-US" sz="900" dirty="0">
                <a:solidFill>
                  <a:srgbClr val="008000"/>
                </a:solidFill>
                <a:latin typeface="Cascadia Mono" panose="020B0609020000020004" pitchFamily="49" charset="0"/>
              </a:rPr>
              <a:t>//Set up vertex data (and buffer(s)) and configure vertex attributes</a:t>
            </a:r>
            <a:endParaRPr lang="en-US" sz="900" dirty="0">
              <a:solidFill>
                <a:srgbClr val="000000"/>
              </a:solidFill>
              <a:latin typeface="Cascadia Mono" panose="020B0609020000020004" pitchFamily="49" charset="0"/>
            </a:endParaRPr>
          </a:p>
          <a:p>
            <a:r>
              <a:rPr lang="en-US" sz="900" dirty="0">
                <a:solidFill>
                  <a:srgbClr val="008000"/>
                </a:solidFill>
                <a:latin typeface="Cascadia Mono" panose="020B0609020000020004" pitchFamily="49" charset="0"/>
              </a:rPr>
              <a:t>//Set up vertex data for cube</a:t>
            </a:r>
            <a:endParaRPr lang="en-US" sz="900" dirty="0">
              <a:solidFill>
                <a:srgbClr val="000000"/>
              </a:solidFill>
              <a:latin typeface="Cascadia Mono" panose="020B0609020000020004" pitchFamily="49" charset="0"/>
            </a:endParaRPr>
          </a:p>
          <a:p>
            <a:r>
              <a:rPr lang="en-US" sz="900" dirty="0">
                <a:solidFill>
                  <a:srgbClr val="0000FF"/>
                </a:solidFill>
                <a:latin typeface="Cascadia Mono" panose="020B0609020000020004" pitchFamily="49" charset="0"/>
              </a:rPr>
              <a:t>float</a:t>
            </a:r>
            <a:r>
              <a:rPr lang="en-US" sz="900" dirty="0">
                <a:solidFill>
                  <a:srgbClr val="000000"/>
                </a:solidFill>
                <a:latin typeface="Cascadia Mono" panose="020B0609020000020004" pitchFamily="49" charset="0"/>
              </a:rPr>
              <a:t> </a:t>
            </a:r>
            <a:r>
              <a:rPr lang="en-US" sz="900" dirty="0" err="1">
                <a:solidFill>
                  <a:srgbClr val="000000"/>
                </a:solidFill>
                <a:latin typeface="Cascadia Mono" panose="020B0609020000020004" pitchFamily="49" charset="0"/>
              </a:rPr>
              <a:t>cubeVertices</a:t>
            </a:r>
            <a:r>
              <a:rPr lang="en-US" sz="900" dirty="0">
                <a:solidFill>
                  <a:srgbClr val="000000"/>
                </a:solidFill>
                <a:latin typeface="Cascadia Mono" panose="020B0609020000020004" pitchFamily="49" charset="0"/>
              </a:rPr>
              <a:t>[] = {</a:t>
            </a:r>
          </a:p>
          <a:p>
            <a:pPr lvl="1"/>
            <a:r>
              <a:rPr lang="en-US" sz="900" dirty="0">
                <a:solidFill>
                  <a:srgbClr val="008000"/>
                </a:solidFill>
                <a:latin typeface="Cascadia Mono" panose="020B0609020000020004" pitchFamily="49" charset="0"/>
              </a:rPr>
              <a:t>// positions          // texture Coords</a:t>
            </a:r>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-0.5f, -0.5f, -0.5f,  0.0f, 0.0f,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-0.5f, -0.5f, -0.5f,  0.0f, 0.0f,</a:t>
            </a:r>
          </a:p>
          <a:p>
            <a:pPr lvl="1"/>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-0.5f, -0.5f,  0.5f,  0.0f, 0.0f,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-0.5f, -0.5f,  0.5f,  0.0f, 0.0f,</a:t>
            </a:r>
          </a:p>
          <a:p>
            <a:pPr lvl="1"/>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-0.5f,  0.5f,  0.5f,  1.0f, 0.0f,</a:t>
            </a:r>
          </a:p>
          <a:p>
            <a:pPr lvl="1"/>
            <a:r>
              <a:rPr lang="en-US" sz="900" dirty="0">
                <a:solidFill>
                  <a:srgbClr val="000000"/>
                </a:solidFill>
                <a:latin typeface="Cascadia Mono" panose="020B0609020000020004" pitchFamily="49" charset="0"/>
              </a:rPr>
              <a:t>-0.5f,  0.5f, -0.5f,  1.0f, 1.0f,</a:t>
            </a: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-0.5f, -0.5f,  0.5f,  0.0f, 0.0f,</a:t>
            </a:r>
          </a:p>
          <a:p>
            <a:pPr lvl="1"/>
            <a:r>
              <a:rPr lang="en-US" sz="900" dirty="0">
                <a:solidFill>
                  <a:srgbClr val="000000"/>
                </a:solidFill>
                <a:latin typeface="Cascadia Mono" panose="020B0609020000020004" pitchFamily="49" charset="0"/>
              </a:rPr>
              <a:t>-0.5f,  0.5f,  0.5f,  1.0f, 0.0f,</a:t>
            </a:r>
          </a:p>
          <a:p>
            <a:pPr lvl="1"/>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 0.5f, -0.5f, -0.5f,  0.0f, 1.0f,</a:t>
            </a:r>
          </a:p>
          <a:p>
            <a:pPr lvl="1"/>
            <a:r>
              <a:rPr lang="en-US" sz="900" dirty="0">
                <a:solidFill>
                  <a:srgbClr val="000000"/>
                </a:solidFill>
                <a:latin typeface="Cascadia Mono" panose="020B0609020000020004" pitchFamily="49" charset="0"/>
              </a:rPr>
              <a:t> 0.5f, -0.5f, -0.5f,  0.0f, 1.0f,</a:t>
            </a:r>
          </a:p>
          <a:p>
            <a:pPr lvl="1"/>
            <a:r>
              <a:rPr lang="en-US" sz="900" dirty="0">
                <a:solidFill>
                  <a:srgbClr val="000000"/>
                </a:solidFill>
                <a:latin typeface="Cascadia Mono" panose="020B0609020000020004" pitchFamily="49" charset="0"/>
              </a:rPr>
              <a:t> 0.5f, -0.5f,  0.5f,  0.0f, 0.0f,</a:t>
            </a:r>
          </a:p>
          <a:p>
            <a:pPr lvl="1"/>
            <a:r>
              <a:rPr lang="en-US" sz="900" dirty="0">
                <a:solidFill>
                  <a:srgbClr val="000000"/>
                </a:solidFill>
                <a:latin typeface="Cascadia Mono" panose="020B0609020000020004" pitchFamily="49" charset="0"/>
              </a:rPr>
              <a:t> 0.5f,  0.5f,  0.5f,  1.0f, 0.0f,</a:t>
            </a:r>
          </a:p>
          <a:p>
            <a:pPr lvl="1"/>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-0.5f, -0.5f,  0.5f,  0.0f, 0.0f,</a:t>
            </a:r>
          </a:p>
          <a:p>
            <a:pPr lvl="1"/>
            <a:r>
              <a:rPr lang="en-US" sz="900" dirty="0">
                <a:solidFill>
                  <a:srgbClr val="000000"/>
                </a:solidFill>
                <a:latin typeface="Cascadia Mono" panose="020B0609020000020004" pitchFamily="49" charset="0"/>
              </a:rPr>
              <a:t>-0.5f, -0.5f, -0.5f,  0.0f, 1.0f,</a:t>
            </a:r>
          </a:p>
          <a:p>
            <a:pPr lvl="1"/>
            <a:endParaRPr lang="en-US" sz="900" dirty="0">
              <a:solidFill>
                <a:srgbClr val="000000"/>
              </a:solidFill>
              <a:latin typeface="Cascadia Mono" panose="020B0609020000020004" pitchFamily="49" charset="0"/>
            </a:endParaRPr>
          </a:p>
          <a:p>
            <a:pPr lvl="1"/>
            <a:r>
              <a:rPr lang="en-US" sz="900" dirty="0">
                <a:solidFill>
                  <a:srgbClr val="000000"/>
                </a:solidFill>
                <a:latin typeface="Cascadia Mono" panose="020B0609020000020004" pitchFamily="49" charset="0"/>
              </a:rPr>
              <a:t>-0.5f,  0.5f, -0.5f,  0.0f, 1.0f,</a:t>
            </a:r>
          </a:p>
          <a:p>
            <a:pPr lvl="1"/>
            <a:r>
              <a:rPr lang="en-US" sz="900" dirty="0">
                <a:solidFill>
                  <a:srgbClr val="000000"/>
                </a:solidFill>
                <a:latin typeface="Cascadia Mono" panose="020B0609020000020004" pitchFamily="49" charset="0"/>
              </a:rPr>
              <a:t> 0.5f,  0.5f, -0.5f,  1.0f, 1.0f,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 0.5f,  0.5f,  0.5f,  1.0f, 0.0f,</a:t>
            </a:r>
          </a:p>
          <a:p>
            <a:pPr lvl="1"/>
            <a:r>
              <a:rPr lang="en-US" sz="900" dirty="0">
                <a:solidFill>
                  <a:srgbClr val="000000"/>
                </a:solidFill>
                <a:latin typeface="Cascadia Mono" panose="020B0609020000020004" pitchFamily="49" charset="0"/>
              </a:rPr>
              <a:t>-0.5f,  0.5f,  0.5f,  0.0f, 0.0f,</a:t>
            </a:r>
          </a:p>
          <a:p>
            <a:pPr lvl="1"/>
            <a:r>
              <a:rPr lang="en-US" sz="900" dirty="0">
                <a:solidFill>
                  <a:srgbClr val="000000"/>
                </a:solidFill>
                <a:latin typeface="Cascadia Mono" panose="020B0609020000020004" pitchFamily="49" charset="0"/>
              </a:rPr>
              <a:t>-0.5f,  0.5f, -0.5f,  0.0f, 1.0f</a:t>
            </a:r>
          </a:p>
          <a:p>
            <a:r>
              <a:rPr lang="en-US" sz="900" dirty="0">
                <a:solidFill>
                  <a:srgbClr val="000000"/>
                </a:solidFill>
                <a:latin typeface="Cascadia Mono" panose="020B0609020000020004" pitchFamily="49" charset="0"/>
              </a:rPr>
              <a:t>};</a:t>
            </a:r>
            <a:endParaRPr lang="en-US" sz="900" dirty="0"/>
          </a:p>
        </p:txBody>
      </p:sp>
    </p:spTree>
    <p:extLst>
      <p:ext uri="{BB962C8B-B14F-4D97-AF65-F5344CB8AC3E}">
        <p14:creationId xmlns:p14="http://schemas.microsoft.com/office/powerpoint/2010/main" val="1263506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3124200" cy="1325563"/>
          </a:xfrm>
        </p:spPr>
        <p:txBody>
          <a:bodyPr>
            <a:normAutofit fontScale="90000"/>
          </a:bodyPr>
          <a:lstStyle/>
          <a:p>
            <a:r>
              <a:rPr lang="en-US" dirty="0"/>
              <a:t>Set Up Vertex Data for Plane</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43</a:t>
            </a:fld>
            <a:endParaRPr lang="en-US"/>
          </a:p>
        </p:txBody>
      </p:sp>
      <p:sp>
        <p:nvSpPr>
          <p:cNvPr id="8" name="TextBox 7">
            <a:extLst>
              <a:ext uri="{FF2B5EF4-FFF2-40B4-BE49-F238E27FC236}">
                <a16:creationId xmlns:a16="http://schemas.microsoft.com/office/drawing/2014/main" id="{CC3ECE02-21FA-5422-8EA5-A2F0537EBB1A}"/>
              </a:ext>
            </a:extLst>
          </p:cNvPr>
          <p:cNvSpPr txBox="1"/>
          <p:nvPr/>
        </p:nvSpPr>
        <p:spPr>
          <a:xfrm>
            <a:off x="838200" y="2331929"/>
            <a:ext cx="10744200" cy="2893100"/>
          </a:xfrm>
          <a:prstGeom prst="rect">
            <a:avLst/>
          </a:prstGeom>
          <a:noFill/>
        </p:spPr>
        <p:txBody>
          <a:bodyPr wrap="square">
            <a:spAutoFit/>
          </a:bodyPr>
          <a:lstStyle/>
          <a:p>
            <a:r>
              <a:rPr lang="nn-NO" sz="1400" dirty="0">
                <a:solidFill>
                  <a:srgbClr val="008000"/>
                </a:solidFill>
                <a:latin typeface="Cascadia Mono" panose="020B0609020000020004" pitchFamily="49" charset="0"/>
              </a:rPr>
              <a:t>//Set up vertex data for plane</a:t>
            </a:r>
            <a:endParaRPr lang="nn-NO" sz="1400" dirty="0">
              <a:solidFill>
                <a:srgbClr val="000000"/>
              </a:solidFill>
              <a:latin typeface="Cascadia Mono" panose="020B0609020000020004" pitchFamily="49" charset="0"/>
            </a:endParaRPr>
          </a:p>
          <a:p>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planeVertices</a:t>
            </a:r>
            <a:r>
              <a:rPr lang="en-US" sz="1400" dirty="0">
                <a:solidFill>
                  <a:srgbClr val="000000"/>
                </a:solidFill>
                <a:latin typeface="Cascadia Mono" panose="020B0609020000020004" pitchFamily="49" charset="0"/>
              </a:rPr>
              <a:t>[] = {</a:t>
            </a:r>
          </a:p>
          <a:p>
            <a:pPr lvl="1"/>
            <a:r>
              <a:rPr lang="en-US" sz="1400" dirty="0">
                <a:solidFill>
                  <a:srgbClr val="008000"/>
                </a:solidFill>
                <a:latin typeface="Cascadia Mono" panose="020B0609020000020004" pitchFamily="49" charset="0"/>
              </a:rPr>
              <a:t>// positions          // texture Coords </a:t>
            </a:r>
            <a:endParaRPr lang="en-US" sz="1400" dirty="0">
              <a:solidFill>
                <a:srgbClr val="000000"/>
              </a:solidFill>
              <a:latin typeface="Cascadia Mono" panose="020B0609020000020004" pitchFamily="49" charset="0"/>
            </a:endParaRPr>
          </a:p>
          <a:p>
            <a:pPr lvl="1"/>
            <a:r>
              <a:rPr lang="en-US" sz="1400" dirty="0">
                <a:solidFill>
                  <a:srgbClr val="008000"/>
                </a:solidFill>
                <a:latin typeface="Cascadia Mono" panose="020B0609020000020004" pitchFamily="49" charset="0"/>
              </a:rPr>
              <a:t>//(note we set these higher than 1 (together with GL_REPEAT as texture wrapping mode). </a:t>
            </a:r>
            <a:endParaRPr lang="en-US" sz="1400" dirty="0">
              <a:solidFill>
                <a:srgbClr val="000000"/>
              </a:solidFill>
              <a:latin typeface="Cascadia Mono" panose="020B0609020000020004" pitchFamily="49" charset="0"/>
            </a:endParaRPr>
          </a:p>
          <a:p>
            <a:pPr lvl="1"/>
            <a:r>
              <a:rPr lang="en-US" sz="1400" dirty="0">
                <a:solidFill>
                  <a:srgbClr val="008000"/>
                </a:solidFill>
                <a:latin typeface="Cascadia Mono" panose="020B0609020000020004" pitchFamily="49" charset="0"/>
              </a:rPr>
              <a:t>//this will cause the floor texture to repeat)</a:t>
            </a:r>
            <a:endParaRPr lang="en-US" sz="1400" dirty="0">
              <a:solidFill>
                <a:srgbClr val="000000"/>
              </a:solidFill>
              <a:latin typeface="Cascadia Mono" panose="020B0609020000020004" pitchFamily="49" charset="0"/>
            </a:endParaRPr>
          </a:p>
          <a:p>
            <a:pPr lvl="1"/>
            <a:r>
              <a:rPr lang="en-US" sz="1400" dirty="0">
                <a:solidFill>
                  <a:srgbClr val="000000"/>
                </a:solidFill>
                <a:latin typeface="Cascadia Mono" panose="020B0609020000020004" pitchFamily="49" charset="0"/>
              </a:rPr>
              <a:t> 5.0f, -0.5f,  5.0f,  2.0f, 0.0f,</a:t>
            </a:r>
          </a:p>
          <a:p>
            <a:pPr lvl="1"/>
            <a:r>
              <a:rPr lang="en-US" sz="1400" dirty="0">
                <a:solidFill>
                  <a:srgbClr val="000000"/>
                </a:solidFill>
                <a:latin typeface="Cascadia Mono" panose="020B0609020000020004" pitchFamily="49" charset="0"/>
              </a:rPr>
              <a:t>-5.0f, -0.5f,  5.0f,  0.0f, 0.0f,</a:t>
            </a:r>
          </a:p>
          <a:p>
            <a:pPr lvl="1"/>
            <a:r>
              <a:rPr lang="en-US" sz="1400" dirty="0">
                <a:solidFill>
                  <a:srgbClr val="000000"/>
                </a:solidFill>
                <a:latin typeface="Cascadia Mono" panose="020B0609020000020004" pitchFamily="49" charset="0"/>
              </a:rPr>
              <a:t>-5.0f, -0.5f, -5.0f,  0.0f, 2.0f,</a:t>
            </a:r>
          </a:p>
          <a:p>
            <a:pPr lvl="1"/>
            <a:endParaRPr lang="en-US" sz="1400" dirty="0">
              <a:solidFill>
                <a:srgbClr val="000000"/>
              </a:solidFill>
              <a:latin typeface="Cascadia Mono" panose="020B0609020000020004" pitchFamily="49" charset="0"/>
            </a:endParaRPr>
          </a:p>
          <a:p>
            <a:pPr lvl="1"/>
            <a:r>
              <a:rPr lang="en-US" sz="1400" dirty="0">
                <a:solidFill>
                  <a:srgbClr val="000000"/>
                </a:solidFill>
                <a:latin typeface="Cascadia Mono" panose="020B0609020000020004" pitchFamily="49" charset="0"/>
              </a:rPr>
              <a:t> 5.0f, -0.5f,  5.0f,  2.0f, 0.0f,</a:t>
            </a:r>
          </a:p>
          <a:p>
            <a:pPr lvl="1"/>
            <a:r>
              <a:rPr lang="en-US" sz="1400" dirty="0">
                <a:solidFill>
                  <a:srgbClr val="000000"/>
                </a:solidFill>
                <a:latin typeface="Cascadia Mono" panose="020B0609020000020004" pitchFamily="49" charset="0"/>
              </a:rPr>
              <a:t>-5.0f, -0.5f, -5.0f,  0.0f, 2.0f,</a:t>
            </a:r>
          </a:p>
          <a:p>
            <a:pPr lvl="1"/>
            <a:r>
              <a:rPr lang="en-US" sz="1400" dirty="0">
                <a:solidFill>
                  <a:srgbClr val="000000"/>
                </a:solidFill>
                <a:latin typeface="Cascadia Mono" panose="020B0609020000020004" pitchFamily="49" charset="0"/>
              </a:rPr>
              <a:t> 5.0f, -0.5f, -5.0f,  2.0f, 2.0f</a:t>
            </a:r>
          </a:p>
          <a:p>
            <a:r>
              <a:rPr lang="en-US" sz="1400" dirty="0">
                <a:solidFill>
                  <a:srgbClr val="000000"/>
                </a:solidFill>
                <a:latin typeface="Cascadia Mono" panose="020B0609020000020004" pitchFamily="49" charset="0"/>
              </a:rPr>
              <a:t>};</a:t>
            </a:r>
            <a:endParaRPr lang="en-US" sz="1400" dirty="0"/>
          </a:p>
        </p:txBody>
      </p:sp>
    </p:spTree>
    <p:extLst>
      <p:ext uri="{BB962C8B-B14F-4D97-AF65-F5344CB8AC3E}">
        <p14:creationId xmlns:p14="http://schemas.microsoft.com/office/powerpoint/2010/main" val="2569028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10515600" cy="828675"/>
          </a:xfrm>
        </p:spPr>
        <p:txBody>
          <a:bodyPr/>
          <a:lstStyle/>
          <a:p>
            <a:r>
              <a:rPr lang="en-US" dirty="0"/>
              <a:t>Setting Cube VAO and VBO</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44</a:t>
            </a:fld>
            <a:endParaRPr lang="en-US"/>
          </a:p>
        </p:txBody>
      </p:sp>
      <p:sp>
        <p:nvSpPr>
          <p:cNvPr id="6" name="TextBox 5">
            <a:extLst>
              <a:ext uri="{FF2B5EF4-FFF2-40B4-BE49-F238E27FC236}">
                <a16:creationId xmlns:a16="http://schemas.microsoft.com/office/drawing/2014/main" id="{7D1AE5F1-BC8C-AF11-DFA0-85F3B03B8B55}"/>
              </a:ext>
            </a:extLst>
          </p:cNvPr>
          <p:cNvSpPr txBox="1"/>
          <p:nvPr/>
        </p:nvSpPr>
        <p:spPr>
          <a:xfrm>
            <a:off x="939800" y="1433543"/>
            <a:ext cx="11252200" cy="3108543"/>
          </a:xfrm>
          <a:prstGeom prst="rect">
            <a:avLst/>
          </a:prstGeom>
          <a:noFill/>
        </p:spPr>
        <p:txBody>
          <a:bodyPr wrap="square">
            <a:spAutoFit/>
          </a:bodyPr>
          <a:lstStyle/>
          <a:p>
            <a:r>
              <a:rPr lang="en-US" sz="1400" dirty="0">
                <a:solidFill>
                  <a:srgbClr val="008000"/>
                </a:solidFill>
                <a:latin typeface="Cascadia Mono" panose="020B0609020000020004" pitchFamily="49" charset="0"/>
              </a:rPr>
              <a:t>//Setting Cube VAO and VBO</a:t>
            </a:r>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glGenVertexArrays</a:t>
            </a:r>
            <a:r>
              <a:rPr lang="en-US" sz="1400" dirty="0">
                <a:solidFill>
                  <a:srgbClr val="000000"/>
                </a:solidFill>
                <a:latin typeface="Cascadia Mono" panose="020B0609020000020004" pitchFamily="49" charset="0"/>
              </a:rPr>
              <a:t>(1, &amp;</a:t>
            </a:r>
            <a:r>
              <a:rPr lang="en-US" sz="1400" dirty="0" err="1">
                <a:solidFill>
                  <a:srgbClr val="000000"/>
                </a:solidFill>
                <a:latin typeface="Cascadia Mono" panose="020B0609020000020004" pitchFamily="49" charset="0"/>
              </a:rPr>
              <a:t>cubeVAO</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glGenBuffers</a:t>
            </a:r>
            <a:r>
              <a:rPr lang="en-US" sz="1400" dirty="0">
                <a:solidFill>
                  <a:srgbClr val="000000"/>
                </a:solidFill>
                <a:latin typeface="Cascadia Mono" panose="020B0609020000020004" pitchFamily="49" charset="0"/>
              </a:rPr>
              <a:t>(1, &amp;</a:t>
            </a:r>
            <a:r>
              <a:rPr lang="en-US" sz="1400" dirty="0" err="1">
                <a:solidFill>
                  <a:srgbClr val="000000"/>
                </a:solidFill>
                <a:latin typeface="Cascadia Mono" panose="020B0609020000020004" pitchFamily="49" charset="0"/>
              </a:rPr>
              <a:t>cubeVBO</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glBindVertexArray</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cubeVAO</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glBindBuffer</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GL_ARRAY_BUFFER</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cubeVBO</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glBufferData</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GL_ARRAY_BUFFER</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cubeVertices</a:t>
            </a:r>
            <a:r>
              <a:rPr lang="en-US" sz="1400" dirty="0">
                <a:solidFill>
                  <a:srgbClr val="000000"/>
                </a:solidFill>
                <a:latin typeface="Cascadia Mono" panose="020B0609020000020004" pitchFamily="49" charset="0"/>
              </a:rPr>
              <a:t>), &amp;</a:t>
            </a:r>
            <a:r>
              <a:rPr lang="en-US" sz="1400" dirty="0" err="1">
                <a:solidFill>
                  <a:srgbClr val="000000"/>
                </a:solidFill>
                <a:latin typeface="Cascadia Mono" panose="020B0609020000020004" pitchFamily="49" charset="0"/>
              </a:rPr>
              <a:t>cubeVertices</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GL_STATIC_DRAW</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glEnableVertexAttribArray</a:t>
            </a:r>
            <a:r>
              <a:rPr lang="en-US" sz="1400" dirty="0">
                <a:solidFill>
                  <a:srgbClr val="000000"/>
                </a:solidFill>
                <a:latin typeface="Cascadia Mono" panose="020B0609020000020004" pitchFamily="49" charset="0"/>
              </a:rPr>
              <a:t>(0);</a:t>
            </a:r>
          </a:p>
          <a:p>
            <a:r>
              <a:rPr lang="en-US" sz="1400" dirty="0">
                <a:solidFill>
                  <a:srgbClr val="6F008A"/>
                </a:solidFill>
                <a:latin typeface="Cascadia Mono" panose="020B0609020000020004" pitchFamily="49" charset="0"/>
              </a:rPr>
              <a:t>glVertexAttribPointer</a:t>
            </a:r>
            <a:r>
              <a:rPr lang="en-US" sz="1400" dirty="0">
                <a:solidFill>
                  <a:srgbClr val="000000"/>
                </a:solidFill>
                <a:latin typeface="Cascadia Mono" panose="020B0609020000020004" pitchFamily="49" charset="0"/>
              </a:rPr>
              <a:t>(0, 3, </a:t>
            </a:r>
            <a:r>
              <a:rPr lang="en-US" sz="1400" dirty="0">
                <a:solidFill>
                  <a:srgbClr val="6F008A"/>
                </a:solidFill>
                <a:latin typeface="Cascadia Mono" panose="020B0609020000020004" pitchFamily="49" charset="0"/>
              </a:rPr>
              <a:t>GL_FLOAT</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5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*)0);</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glEnableVertexAttribArray</a:t>
            </a:r>
            <a:r>
              <a:rPr lang="en-US" sz="1400" dirty="0">
                <a:solidFill>
                  <a:srgbClr val="000000"/>
                </a:solidFill>
                <a:latin typeface="Cascadia Mono" panose="020B0609020000020004" pitchFamily="49" charset="0"/>
              </a:rPr>
              <a:t>(1);</a:t>
            </a:r>
          </a:p>
          <a:p>
            <a:r>
              <a:rPr lang="en-US" sz="1400" dirty="0">
                <a:solidFill>
                  <a:srgbClr val="6F008A"/>
                </a:solidFill>
                <a:latin typeface="Cascadia Mono" panose="020B0609020000020004" pitchFamily="49" charset="0"/>
              </a:rPr>
              <a:t>glVertexAttribPointer</a:t>
            </a:r>
            <a:r>
              <a:rPr lang="en-US" sz="1400" dirty="0">
                <a:solidFill>
                  <a:srgbClr val="000000"/>
                </a:solidFill>
                <a:latin typeface="Cascadia Mono" panose="020B0609020000020004" pitchFamily="49" charset="0"/>
              </a:rPr>
              <a:t>(1, 2, </a:t>
            </a:r>
            <a:r>
              <a:rPr lang="en-US" sz="1400" dirty="0">
                <a:solidFill>
                  <a:srgbClr val="6F008A"/>
                </a:solidFill>
                <a:latin typeface="Cascadia Mono" panose="020B0609020000020004" pitchFamily="49" charset="0"/>
              </a:rPr>
              <a:t>GL_FLOAT</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5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*)(3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glBindVertexArray</a:t>
            </a:r>
            <a:r>
              <a:rPr lang="en-US" sz="1400" dirty="0">
                <a:solidFill>
                  <a:srgbClr val="000000"/>
                </a:solidFill>
                <a:latin typeface="Cascadia Mono" panose="020B0609020000020004" pitchFamily="49" charset="0"/>
              </a:rPr>
              <a:t>(0);</a:t>
            </a:r>
            <a:endParaRPr lang="en-US" sz="1400" dirty="0"/>
          </a:p>
        </p:txBody>
      </p:sp>
    </p:spTree>
    <p:extLst>
      <p:ext uri="{BB962C8B-B14F-4D97-AF65-F5344CB8AC3E}">
        <p14:creationId xmlns:p14="http://schemas.microsoft.com/office/powerpoint/2010/main" val="1232441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10515600" cy="1019175"/>
          </a:xfrm>
        </p:spPr>
        <p:txBody>
          <a:bodyPr/>
          <a:lstStyle/>
          <a:p>
            <a:r>
              <a:rPr lang="en-US" dirty="0"/>
              <a:t>Setting Plane VAO and VBO</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45</a:t>
            </a:fld>
            <a:endParaRPr lang="en-US"/>
          </a:p>
        </p:txBody>
      </p:sp>
      <p:sp>
        <p:nvSpPr>
          <p:cNvPr id="6" name="TextBox 5">
            <a:extLst>
              <a:ext uri="{FF2B5EF4-FFF2-40B4-BE49-F238E27FC236}">
                <a16:creationId xmlns:a16="http://schemas.microsoft.com/office/drawing/2014/main" id="{3F513994-6A22-44CF-22C4-17A9F55CCF40}"/>
              </a:ext>
            </a:extLst>
          </p:cNvPr>
          <p:cNvSpPr txBox="1"/>
          <p:nvPr/>
        </p:nvSpPr>
        <p:spPr>
          <a:xfrm>
            <a:off x="892175" y="1639778"/>
            <a:ext cx="10407650" cy="3108543"/>
          </a:xfrm>
          <a:prstGeom prst="rect">
            <a:avLst/>
          </a:prstGeom>
          <a:noFill/>
        </p:spPr>
        <p:txBody>
          <a:bodyPr wrap="square">
            <a:spAutoFit/>
          </a:bodyPr>
          <a:lstStyle/>
          <a:p>
            <a:r>
              <a:rPr lang="en-US" sz="1400" dirty="0">
                <a:solidFill>
                  <a:srgbClr val="008000"/>
                </a:solidFill>
                <a:latin typeface="Cascadia Mono" panose="020B0609020000020004" pitchFamily="49" charset="0"/>
              </a:rPr>
              <a:t>//Setting Plane VAO and VBO</a:t>
            </a:r>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glGenVertexArrays</a:t>
            </a:r>
            <a:r>
              <a:rPr lang="en-US" sz="1400" dirty="0">
                <a:solidFill>
                  <a:srgbClr val="000000"/>
                </a:solidFill>
                <a:latin typeface="Cascadia Mono" panose="020B0609020000020004" pitchFamily="49" charset="0"/>
              </a:rPr>
              <a:t>(1, &amp;</a:t>
            </a:r>
            <a:r>
              <a:rPr lang="en-US" sz="1400" dirty="0" err="1">
                <a:solidFill>
                  <a:srgbClr val="000000"/>
                </a:solidFill>
                <a:latin typeface="Cascadia Mono" panose="020B0609020000020004" pitchFamily="49" charset="0"/>
              </a:rPr>
              <a:t>planeVAO</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glGenBuffers</a:t>
            </a:r>
            <a:r>
              <a:rPr lang="en-US" sz="1400" dirty="0">
                <a:solidFill>
                  <a:srgbClr val="000000"/>
                </a:solidFill>
                <a:latin typeface="Cascadia Mono" panose="020B0609020000020004" pitchFamily="49" charset="0"/>
              </a:rPr>
              <a:t>(1, &amp;</a:t>
            </a:r>
            <a:r>
              <a:rPr lang="en-US" sz="1400" dirty="0" err="1">
                <a:solidFill>
                  <a:srgbClr val="000000"/>
                </a:solidFill>
                <a:latin typeface="Cascadia Mono" panose="020B0609020000020004" pitchFamily="49" charset="0"/>
              </a:rPr>
              <a:t>planeVBO</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glBindVertexArray</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planeVAO</a:t>
            </a:r>
            <a:r>
              <a:rPr lang="en-US" sz="1400" dirty="0">
                <a:solidFill>
                  <a:srgbClr val="000000"/>
                </a:solidFill>
                <a:latin typeface="Cascadia Mono" panose="020B0609020000020004" pitchFamily="49" charset="0"/>
              </a:rPr>
              <a:t>);</a:t>
            </a:r>
          </a:p>
          <a:p>
            <a:r>
              <a:rPr lang="da-DK" sz="1400" dirty="0">
                <a:solidFill>
                  <a:srgbClr val="6F008A"/>
                </a:solidFill>
                <a:latin typeface="Cascadia Mono" panose="020B0609020000020004" pitchFamily="49" charset="0"/>
              </a:rPr>
              <a:t>glBindBuffer</a:t>
            </a:r>
            <a:r>
              <a:rPr lang="da-DK" sz="1400" dirty="0">
                <a:solidFill>
                  <a:srgbClr val="000000"/>
                </a:solidFill>
                <a:latin typeface="Cascadia Mono" panose="020B0609020000020004" pitchFamily="49" charset="0"/>
              </a:rPr>
              <a:t>(</a:t>
            </a:r>
            <a:r>
              <a:rPr lang="da-DK" sz="1400" dirty="0">
                <a:solidFill>
                  <a:srgbClr val="6F008A"/>
                </a:solidFill>
                <a:latin typeface="Cascadia Mono" panose="020B0609020000020004" pitchFamily="49" charset="0"/>
              </a:rPr>
              <a:t>GL_ARRAY_BUFFER</a:t>
            </a:r>
            <a:r>
              <a:rPr lang="da-DK" sz="1400" dirty="0">
                <a:solidFill>
                  <a:srgbClr val="000000"/>
                </a:solidFill>
                <a:latin typeface="Cascadia Mono" panose="020B0609020000020004" pitchFamily="49" charset="0"/>
              </a:rPr>
              <a:t>, planeVBO);</a:t>
            </a:r>
          </a:p>
          <a:p>
            <a:r>
              <a:rPr lang="en-US" sz="1400" dirty="0">
                <a:solidFill>
                  <a:srgbClr val="6F008A"/>
                </a:solidFill>
                <a:latin typeface="Cascadia Mono" panose="020B0609020000020004" pitchFamily="49" charset="0"/>
              </a:rPr>
              <a:t>glBufferData</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GL_ARRAY_BUFFER</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planeVertices</a:t>
            </a:r>
            <a:r>
              <a:rPr lang="en-US" sz="1400" dirty="0">
                <a:solidFill>
                  <a:srgbClr val="000000"/>
                </a:solidFill>
                <a:latin typeface="Cascadia Mono" panose="020B0609020000020004" pitchFamily="49" charset="0"/>
              </a:rPr>
              <a:t>), &amp;</a:t>
            </a:r>
            <a:r>
              <a:rPr lang="en-US" sz="1400" dirty="0" err="1">
                <a:solidFill>
                  <a:srgbClr val="000000"/>
                </a:solidFill>
                <a:latin typeface="Cascadia Mono" panose="020B0609020000020004" pitchFamily="49" charset="0"/>
              </a:rPr>
              <a:t>planeVertices</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GL_STATIC_DRAW</a:t>
            </a:r>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glEnableVertexAttribArray</a:t>
            </a:r>
            <a:r>
              <a:rPr lang="en-US" sz="1400" dirty="0">
                <a:solidFill>
                  <a:srgbClr val="000000"/>
                </a:solidFill>
                <a:latin typeface="Cascadia Mono" panose="020B0609020000020004" pitchFamily="49" charset="0"/>
              </a:rPr>
              <a:t>(0);</a:t>
            </a:r>
          </a:p>
          <a:p>
            <a:r>
              <a:rPr lang="en-US" sz="1400" dirty="0">
                <a:solidFill>
                  <a:srgbClr val="6F008A"/>
                </a:solidFill>
                <a:latin typeface="Cascadia Mono" panose="020B0609020000020004" pitchFamily="49" charset="0"/>
              </a:rPr>
              <a:t>glVertexAttribPointer</a:t>
            </a:r>
            <a:r>
              <a:rPr lang="en-US" sz="1400" dirty="0">
                <a:solidFill>
                  <a:srgbClr val="000000"/>
                </a:solidFill>
                <a:latin typeface="Cascadia Mono" panose="020B0609020000020004" pitchFamily="49" charset="0"/>
              </a:rPr>
              <a:t>(0, 3, </a:t>
            </a:r>
            <a:r>
              <a:rPr lang="en-US" sz="1400" dirty="0">
                <a:solidFill>
                  <a:srgbClr val="6F008A"/>
                </a:solidFill>
                <a:latin typeface="Cascadia Mono" panose="020B0609020000020004" pitchFamily="49" charset="0"/>
              </a:rPr>
              <a:t>GL_FLOAT</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5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*)0);</a:t>
            </a:r>
          </a:p>
          <a:p>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glEnableVertexAttribArray</a:t>
            </a:r>
            <a:r>
              <a:rPr lang="en-US" sz="1400" dirty="0">
                <a:solidFill>
                  <a:srgbClr val="000000"/>
                </a:solidFill>
                <a:latin typeface="Cascadia Mono" panose="020B0609020000020004" pitchFamily="49" charset="0"/>
              </a:rPr>
              <a:t>(1);</a:t>
            </a:r>
          </a:p>
          <a:p>
            <a:r>
              <a:rPr lang="en-US" sz="1400" dirty="0">
                <a:solidFill>
                  <a:srgbClr val="6F008A"/>
                </a:solidFill>
                <a:latin typeface="Cascadia Mono" panose="020B0609020000020004" pitchFamily="49" charset="0"/>
              </a:rPr>
              <a:t>glVertexAttribPointer</a:t>
            </a:r>
            <a:r>
              <a:rPr lang="en-US" sz="1400" dirty="0">
                <a:solidFill>
                  <a:srgbClr val="000000"/>
                </a:solidFill>
                <a:latin typeface="Cascadia Mono" panose="020B0609020000020004" pitchFamily="49" charset="0"/>
              </a:rPr>
              <a:t>(1, 2, </a:t>
            </a:r>
            <a:r>
              <a:rPr lang="en-US" sz="1400" dirty="0">
                <a:solidFill>
                  <a:srgbClr val="6F008A"/>
                </a:solidFill>
                <a:latin typeface="Cascadia Mono" panose="020B0609020000020004" pitchFamily="49" charset="0"/>
              </a:rPr>
              <a:t>GL_FLOAT</a:t>
            </a:r>
            <a:r>
              <a:rPr lang="en-US" sz="1400" dirty="0">
                <a:solidFill>
                  <a:srgbClr val="000000"/>
                </a:solidFill>
                <a:latin typeface="Cascadia Mono" panose="020B0609020000020004" pitchFamily="49" charset="0"/>
              </a:rPr>
              <a:t>,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5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void</a:t>
            </a:r>
            <a:r>
              <a:rPr lang="en-US" sz="1400" dirty="0">
                <a:solidFill>
                  <a:srgbClr val="000000"/>
                </a:solidFill>
                <a:latin typeface="Cascadia Mono" panose="020B0609020000020004" pitchFamily="49" charset="0"/>
              </a:rPr>
              <a:t>*)(3 * </a:t>
            </a:r>
            <a:r>
              <a:rPr lang="en-US" sz="1400" dirty="0">
                <a:solidFill>
                  <a:srgbClr val="0000FF"/>
                </a:solidFill>
                <a:latin typeface="Cascadia Mono" panose="020B0609020000020004" pitchFamily="49" charset="0"/>
              </a:rPr>
              <a:t>sizeof</a:t>
            </a:r>
            <a:r>
              <a:rPr lang="en-US" sz="1400" dirty="0">
                <a:solidFill>
                  <a:srgbClr val="000000"/>
                </a:solidFill>
                <a:latin typeface="Cascadia Mono" panose="020B0609020000020004" pitchFamily="49" charset="0"/>
              </a:rPr>
              <a:t>(</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glBindVertexArray</a:t>
            </a:r>
            <a:r>
              <a:rPr lang="en-US" sz="1400" dirty="0">
                <a:solidFill>
                  <a:srgbClr val="000000"/>
                </a:solidFill>
                <a:latin typeface="Cascadia Mono" panose="020B0609020000020004" pitchFamily="49" charset="0"/>
              </a:rPr>
              <a:t>(0);</a:t>
            </a:r>
            <a:endParaRPr lang="en-US" sz="1400" dirty="0"/>
          </a:p>
        </p:txBody>
      </p:sp>
    </p:spTree>
    <p:extLst>
      <p:ext uri="{BB962C8B-B14F-4D97-AF65-F5344CB8AC3E}">
        <p14:creationId xmlns:p14="http://schemas.microsoft.com/office/powerpoint/2010/main" val="1571473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Load Texture</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46</a:t>
            </a:fld>
            <a:endParaRPr lang="en-US"/>
          </a:p>
        </p:txBody>
      </p:sp>
      <p:sp>
        <p:nvSpPr>
          <p:cNvPr id="6" name="TextBox 5">
            <a:extLst>
              <a:ext uri="{FF2B5EF4-FFF2-40B4-BE49-F238E27FC236}">
                <a16:creationId xmlns:a16="http://schemas.microsoft.com/office/drawing/2014/main" id="{13AAAC74-8087-1A5D-E0BF-A6199BFBD081}"/>
              </a:ext>
            </a:extLst>
          </p:cNvPr>
          <p:cNvSpPr txBox="1"/>
          <p:nvPr/>
        </p:nvSpPr>
        <p:spPr>
          <a:xfrm>
            <a:off x="838200" y="1690688"/>
            <a:ext cx="9804400" cy="923330"/>
          </a:xfrm>
          <a:prstGeom prst="rect">
            <a:avLst/>
          </a:prstGeom>
          <a:noFill/>
        </p:spPr>
        <p:txBody>
          <a:bodyPr wrap="square">
            <a:spAutoFit/>
          </a:bodyPr>
          <a:lstStyle/>
          <a:p>
            <a:r>
              <a:rPr lang="en-US" sz="1800" dirty="0">
                <a:solidFill>
                  <a:srgbClr val="008000"/>
                </a:solidFill>
                <a:latin typeface="Cascadia Mono" panose="020B0609020000020004" pitchFamily="49" charset="0"/>
              </a:rPr>
              <a:t>//Load textures </a:t>
            </a:r>
            <a:endParaRPr lang="en-US" sz="1800" dirty="0">
              <a:solidFill>
                <a:srgbClr val="000000"/>
              </a:solidFill>
              <a:latin typeface="Cascadia Mono" panose="020B0609020000020004" pitchFamily="49" charset="0"/>
            </a:endParaRPr>
          </a:p>
          <a:p>
            <a:r>
              <a:rPr lang="en-US" sz="1800" dirty="0" err="1">
                <a:solidFill>
                  <a:srgbClr val="000000"/>
                </a:solidFill>
                <a:latin typeface="Cascadia Mono" panose="020B0609020000020004" pitchFamily="49" charset="0"/>
              </a:rPr>
              <a:t>cubeTexture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loadTexture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"../../src/resources/textures/marble.jpg"</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floorTexture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loadTexture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"../../src/resources/textures/metal.png"</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2820207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Clear Depth Buffer and Stencil Buffer</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47</a:t>
            </a:fld>
            <a:endParaRPr lang="en-US"/>
          </a:p>
        </p:txBody>
      </p:sp>
      <p:sp>
        <p:nvSpPr>
          <p:cNvPr id="6" name="TextBox 5">
            <a:extLst>
              <a:ext uri="{FF2B5EF4-FFF2-40B4-BE49-F238E27FC236}">
                <a16:creationId xmlns:a16="http://schemas.microsoft.com/office/drawing/2014/main" id="{80EF5F1D-159D-28C4-57C0-5FFBCBDDEB7A}"/>
              </a:ext>
            </a:extLst>
          </p:cNvPr>
          <p:cNvSpPr txBox="1"/>
          <p:nvPr/>
        </p:nvSpPr>
        <p:spPr>
          <a:xfrm>
            <a:off x="1003300" y="1827937"/>
            <a:ext cx="10407650" cy="1477328"/>
          </a:xfrm>
          <a:prstGeom prst="rect">
            <a:avLst/>
          </a:prstGeom>
          <a:noFill/>
        </p:spPr>
        <p:txBody>
          <a:bodyPr wrap="square">
            <a:spAutoFit/>
          </a:bodyPr>
          <a:lstStyle/>
          <a:p>
            <a:r>
              <a:rPr lang="en-US" sz="1800" dirty="0">
                <a:solidFill>
                  <a:srgbClr val="008000"/>
                </a:solidFill>
                <a:latin typeface="Cascadia Mono" panose="020B0609020000020004" pitchFamily="49" charset="0"/>
              </a:rPr>
              <a:t>//Clear Depth buffer and stencil buffer</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//Clear the depth buffer now!</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//Remember to clear the stencil buffer!</a:t>
            </a:r>
          </a:p>
          <a:p>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glClear</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GL_COLOR_BUFFER_BIT</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GL_DEPTH_BUFFER_BIT</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GL_STENCIL_BUFFER_BIT</a:t>
            </a:r>
            <a:r>
              <a:rPr lang="en-US" sz="1800" dirty="0">
                <a:solidFill>
                  <a:srgbClr val="000000"/>
                </a:solidFill>
                <a:latin typeface="Cascadia Mono" panose="020B0609020000020004" pitchFamily="49" charset="0"/>
              </a:rPr>
              <a:t>); </a:t>
            </a:r>
            <a:endParaRPr lang="en-US" dirty="0"/>
          </a:p>
        </p:txBody>
      </p:sp>
    </p:spTree>
    <p:extLst>
      <p:ext uri="{BB962C8B-B14F-4D97-AF65-F5344CB8AC3E}">
        <p14:creationId xmlns:p14="http://schemas.microsoft.com/office/powerpoint/2010/main" val="2517998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Active Shader: Using shaderSingleColor</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48</a:t>
            </a:fld>
            <a:endParaRPr lang="en-US"/>
          </a:p>
        </p:txBody>
      </p:sp>
      <p:sp>
        <p:nvSpPr>
          <p:cNvPr id="6" name="TextBox 5">
            <a:extLst>
              <a:ext uri="{FF2B5EF4-FFF2-40B4-BE49-F238E27FC236}">
                <a16:creationId xmlns:a16="http://schemas.microsoft.com/office/drawing/2014/main" id="{508F676D-905B-B643-7FD6-BAA5747EB62F}"/>
              </a:ext>
            </a:extLst>
          </p:cNvPr>
          <p:cNvSpPr txBox="1"/>
          <p:nvPr/>
        </p:nvSpPr>
        <p:spPr>
          <a:xfrm>
            <a:off x="838200" y="1792288"/>
            <a:ext cx="10941050" cy="2308324"/>
          </a:xfrm>
          <a:prstGeom prst="rect">
            <a:avLst/>
          </a:prstGeom>
          <a:noFill/>
        </p:spPr>
        <p:txBody>
          <a:bodyPr wrap="square">
            <a:spAutoFit/>
          </a:bodyPr>
          <a:lstStyle/>
          <a:p>
            <a:r>
              <a:rPr lang="en-US" sz="1200" dirty="0">
                <a:solidFill>
                  <a:srgbClr val="008000"/>
                </a:solidFill>
                <a:latin typeface="Cascadia Mono" panose="020B0609020000020004" pitchFamily="49" charset="0"/>
              </a:rPr>
              <a:t>//Activate shader: using shaderSingleColor</a:t>
            </a:r>
            <a:endParaRPr lang="en-US" sz="1200" dirty="0">
              <a:solidFill>
                <a:srgbClr val="000000"/>
              </a:solidFill>
              <a:latin typeface="Cascadia Mono" panose="020B0609020000020004" pitchFamily="49" charset="0"/>
            </a:endParaRPr>
          </a:p>
          <a:p>
            <a:r>
              <a:rPr lang="en-US" sz="1200" dirty="0">
                <a:solidFill>
                  <a:srgbClr val="008000"/>
                </a:solidFill>
                <a:latin typeface="Cascadia Mono" panose="020B0609020000020004" pitchFamily="49" charset="0"/>
              </a:rPr>
              <a:t>//be sure to activate shader when setting uniforms/drawing objects</a:t>
            </a:r>
            <a:endParaRPr lang="en-US" sz="1200" dirty="0">
              <a:solidFill>
                <a:srgbClr val="000000"/>
              </a:solidFill>
              <a:latin typeface="Cascadia Mono" panose="020B0609020000020004" pitchFamily="49" charset="0"/>
            </a:endParaRPr>
          </a:p>
          <a:p>
            <a:r>
              <a:rPr lang="en-US" sz="1200" dirty="0">
                <a:solidFill>
                  <a:srgbClr val="6F008A"/>
                </a:solidFill>
                <a:latin typeface="Cascadia Mono" panose="020B0609020000020004" pitchFamily="49" charset="0"/>
              </a:rPr>
              <a:t>glUseProgram</a:t>
            </a:r>
            <a:r>
              <a:rPr lang="en-US" sz="1200" dirty="0">
                <a:solidFill>
                  <a:srgbClr val="000000"/>
                </a:solidFill>
                <a:latin typeface="Cascadia Mono" panose="020B0609020000020004" pitchFamily="49" charset="0"/>
              </a:rPr>
              <a:t>(shaderSingleColor);</a:t>
            </a:r>
          </a:p>
          <a:p>
            <a:r>
              <a:rPr lang="sv-SE" sz="1200" dirty="0">
                <a:solidFill>
                  <a:srgbClr val="000000"/>
                </a:solidFill>
                <a:latin typeface="Cascadia Mono" panose="020B0609020000020004" pitchFamily="49" charset="0"/>
              </a:rPr>
              <a:t>glm::</a:t>
            </a:r>
            <a:r>
              <a:rPr lang="sv-SE" sz="1200" dirty="0">
                <a:solidFill>
                  <a:srgbClr val="2B91AF"/>
                </a:solidFill>
                <a:latin typeface="Cascadia Mono" panose="020B0609020000020004" pitchFamily="49" charset="0"/>
              </a:rPr>
              <a:t>mat4</a:t>
            </a:r>
            <a:r>
              <a:rPr lang="sv-SE" sz="1200" dirty="0">
                <a:solidFill>
                  <a:srgbClr val="000000"/>
                </a:solidFill>
                <a:latin typeface="Cascadia Mono" panose="020B0609020000020004" pitchFamily="49" charset="0"/>
              </a:rPr>
              <a:t> model = glm::</a:t>
            </a:r>
            <a:r>
              <a:rPr lang="sv-SE" sz="1200" dirty="0">
                <a:solidFill>
                  <a:srgbClr val="2B91AF"/>
                </a:solidFill>
                <a:latin typeface="Cascadia Mono" panose="020B0609020000020004" pitchFamily="49" charset="0"/>
              </a:rPr>
              <a:t>mat4</a:t>
            </a:r>
            <a:r>
              <a:rPr lang="sv-SE" sz="1200" dirty="0">
                <a:solidFill>
                  <a:srgbClr val="000000"/>
                </a:solidFill>
                <a:latin typeface="Cascadia Mono" panose="020B0609020000020004" pitchFamily="49" charset="0"/>
              </a:rPr>
              <a:t>(1.0f);</a:t>
            </a:r>
          </a:p>
          <a:p>
            <a:r>
              <a:rPr lang="en-US" sz="1200" dirty="0">
                <a:solidFill>
                  <a:srgbClr val="000000"/>
                </a:solidFill>
                <a:latin typeface="Cascadia Mono" panose="020B0609020000020004" pitchFamily="49" charset="0"/>
              </a:rPr>
              <a:t>glm::</a:t>
            </a:r>
            <a:r>
              <a:rPr lang="en-US" sz="1200" dirty="0">
                <a:solidFill>
                  <a:srgbClr val="2B91AF"/>
                </a:solidFill>
                <a:latin typeface="Cascadia Mono" panose="020B0609020000020004" pitchFamily="49" charset="0"/>
              </a:rPr>
              <a:t>mat4</a:t>
            </a:r>
            <a:r>
              <a:rPr lang="en-US" sz="1200" dirty="0">
                <a:solidFill>
                  <a:srgbClr val="000000"/>
                </a:solidFill>
                <a:latin typeface="Cascadia Mono" panose="020B0609020000020004" pitchFamily="49" charset="0"/>
              </a:rPr>
              <a:t> view = </a:t>
            </a:r>
            <a:r>
              <a:rPr lang="en-US" sz="1200" dirty="0" err="1">
                <a:solidFill>
                  <a:srgbClr val="000000"/>
                </a:solidFill>
                <a:latin typeface="Cascadia Mono" panose="020B0609020000020004" pitchFamily="49" charset="0"/>
              </a:rPr>
              <a:t>camera.GetViewMatrix</a:t>
            </a:r>
            <a:r>
              <a:rPr lang="en-US" sz="1200" dirty="0">
                <a:solidFill>
                  <a:srgbClr val="000000"/>
                </a:solidFill>
                <a:latin typeface="Cascadia Mono" panose="020B0609020000020004" pitchFamily="49" charset="0"/>
              </a:rPr>
              <a:t>();</a:t>
            </a:r>
          </a:p>
          <a:p>
            <a:r>
              <a:rPr lang="en-US" sz="1200" dirty="0">
                <a:solidFill>
                  <a:srgbClr val="000000"/>
                </a:solidFill>
                <a:latin typeface="Cascadia Mono" panose="020B0609020000020004" pitchFamily="49" charset="0"/>
              </a:rPr>
              <a:t>glm::</a:t>
            </a:r>
            <a:r>
              <a:rPr lang="en-US" sz="1200" dirty="0">
                <a:solidFill>
                  <a:srgbClr val="2B91AF"/>
                </a:solidFill>
                <a:latin typeface="Cascadia Mono" panose="020B0609020000020004" pitchFamily="49" charset="0"/>
              </a:rPr>
              <a:t>mat4</a:t>
            </a:r>
            <a:r>
              <a:rPr lang="en-US" sz="1200" dirty="0">
                <a:solidFill>
                  <a:srgbClr val="000000"/>
                </a:solidFill>
                <a:latin typeface="Cascadia Mono" panose="020B0609020000020004" pitchFamily="49" charset="0"/>
              </a:rPr>
              <a:t> projection = glm::perspective(glm::radians(</a:t>
            </a:r>
            <a:r>
              <a:rPr lang="en-US" sz="1200" dirty="0" err="1">
                <a:solidFill>
                  <a:srgbClr val="000000"/>
                </a:solidFill>
                <a:latin typeface="Cascadia Mono" panose="020B0609020000020004" pitchFamily="49" charset="0"/>
              </a:rPr>
              <a:t>camera.Zoom</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float</a:t>
            </a:r>
            <a:r>
              <a:rPr lang="en-US" sz="1200" dirty="0">
                <a:solidFill>
                  <a:srgbClr val="000000"/>
                </a:solidFill>
                <a:latin typeface="Cascadia Mono" panose="020B0609020000020004" pitchFamily="49" charset="0"/>
              </a:rPr>
              <a:t>)SCR_WIDTH / (</a:t>
            </a:r>
            <a:r>
              <a:rPr lang="en-US" sz="1200" dirty="0">
                <a:solidFill>
                  <a:srgbClr val="0000FF"/>
                </a:solidFill>
                <a:latin typeface="Cascadia Mono" panose="020B0609020000020004" pitchFamily="49" charset="0"/>
              </a:rPr>
              <a:t>float</a:t>
            </a:r>
            <a:r>
              <a:rPr lang="en-US" sz="1200" dirty="0">
                <a:solidFill>
                  <a:srgbClr val="000000"/>
                </a:solidFill>
                <a:latin typeface="Cascadia Mono" panose="020B0609020000020004" pitchFamily="49" charset="0"/>
              </a:rPr>
              <a:t>)SCR_HEIGHT, 0.1f, 100.0f);</a:t>
            </a:r>
          </a:p>
          <a:p>
            <a:endParaRPr lang="en-US" sz="1200" dirty="0">
              <a:solidFill>
                <a:srgbClr val="000000"/>
              </a:solidFill>
              <a:latin typeface="Cascadia Mono" panose="020B0609020000020004" pitchFamily="49" charset="0"/>
            </a:endParaRPr>
          </a:p>
          <a:p>
            <a:r>
              <a:rPr lang="en-US" sz="1200" dirty="0">
                <a:solidFill>
                  <a:srgbClr val="0000FF"/>
                </a:solidFill>
                <a:latin typeface="Cascadia Mono" panose="020B0609020000020004" pitchFamily="49" charset="0"/>
              </a:rPr>
              <a:t>unsigned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viewLoc</a:t>
            </a:r>
            <a:r>
              <a:rPr lang="en-US" sz="1200" dirty="0">
                <a:solidFill>
                  <a:srgbClr val="000000"/>
                </a:solidFill>
                <a:latin typeface="Cascadia Mono" panose="020B0609020000020004" pitchFamily="49" charset="0"/>
              </a:rPr>
              <a:t> = </a:t>
            </a:r>
            <a:r>
              <a:rPr lang="en-US" sz="1200" dirty="0">
                <a:solidFill>
                  <a:srgbClr val="6F008A"/>
                </a:solidFill>
                <a:latin typeface="Cascadia Mono" panose="020B0609020000020004" pitchFamily="49" charset="0"/>
              </a:rPr>
              <a:t>glGetUniformLocation</a:t>
            </a:r>
            <a:r>
              <a:rPr lang="en-US" sz="1200" dirty="0">
                <a:solidFill>
                  <a:srgbClr val="000000"/>
                </a:solidFill>
                <a:latin typeface="Cascadia Mono" panose="020B0609020000020004" pitchFamily="49" charset="0"/>
              </a:rPr>
              <a:t>(shaderSingleColor, </a:t>
            </a:r>
            <a:r>
              <a:rPr lang="en-US" sz="1200" dirty="0">
                <a:solidFill>
                  <a:srgbClr val="A31515"/>
                </a:solidFill>
                <a:latin typeface="Cascadia Mono" panose="020B0609020000020004" pitchFamily="49" charset="0"/>
              </a:rPr>
              <a:t>"view"</a:t>
            </a:r>
            <a:r>
              <a:rPr lang="en-US" sz="1200" dirty="0">
                <a:solidFill>
                  <a:srgbClr val="000000"/>
                </a:solidFill>
                <a:latin typeface="Cascadia Mono" panose="020B0609020000020004" pitchFamily="49" charset="0"/>
              </a:rPr>
              <a:t>);</a:t>
            </a:r>
          </a:p>
          <a:p>
            <a:r>
              <a:rPr lang="en-US" sz="1200" dirty="0">
                <a:solidFill>
                  <a:srgbClr val="6F008A"/>
                </a:solidFill>
                <a:latin typeface="Cascadia Mono" panose="020B0609020000020004" pitchFamily="49" charset="0"/>
              </a:rPr>
              <a:t>glUniformMatrix4fv</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viewLoc</a:t>
            </a:r>
            <a:r>
              <a:rPr lang="en-US" sz="1200" dirty="0">
                <a:solidFill>
                  <a:srgbClr val="000000"/>
                </a:solidFill>
                <a:latin typeface="Cascadia Mono" panose="020B0609020000020004" pitchFamily="49" charset="0"/>
              </a:rPr>
              <a:t>, 1, </a:t>
            </a:r>
            <a:r>
              <a:rPr lang="en-US" sz="1200" dirty="0">
                <a:solidFill>
                  <a:srgbClr val="6F008A"/>
                </a:solidFill>
                <a:latin typeface="Cascadia Mono" panose="020B0609020000020004" pitchFamily="49" charset="0"/>
              </a:rPr>
              <a:t>GL_FALSE</a:t>
            </a:r>
            <a:r>
              <a:rPr lang="en-US" sz="1200" dirty="0">
                <a:solidFill>
                  <a:srgbClr val="000000"/>
                </a:solidFill>
                <a:latin typeface="Cascadia Mono" panose="020B0609020000020004" pitchFamily="49" charset="0"/>
              </a:rPr>
              <a:t>, glm::</a:t>
            </a:r>
            <a:r>
              <a:rPr lang="en-US" sz="1200" dirty="0" err="1">
                <a:solidFill>
                  <a:srgbClr val="000000"/>
                </a:solidFill>
                <a:latin typeface="Cascadia Mono" panose="020B0609020000020004" pitchFamily="49" charset="0"/>
              </a:rPr>
              <a:t>value_ptr</a:t>
            </a:r>
            <a:r>
              <a:rPr lang="en-US" sz="1200" dirty="0">
                <a:solidFill>
                  <a:srgbClr val="000000"/>
                </a:solidFill>
                <a:latin typeface="Cascadia Mono" panose="020B0609020000020004" pitchFamily="49" charset="0"/>
              </a:rPr>
              <a:t>(view));</a:t>
            </a:r>
          </a:p>
          <a:p>
            <a:endParaRPr lang="en-US" sz="1200" dirty="0">
              <a:solidFill>
                <a:srgbClr val="000000"/>
              </a:solidFill>
              <a:latin typeface="Cascadia Mono" panose="020B0609020000020004" pitchFamily="49" charset="0"/>
            </a:endParaRPr>
          </a:p>
          <a:p>
            <a:r>
              <a:rPr lang="en-US" sz="1200" dirty="0">
                <a:solidFill>
                  <a:srgbClr val="0000FF"/>
                </a:solidFill>
                <a:latin typeface="Cascadia Mono" panose="020B0609020000020004" pitchFamily="49" charset="0"/>
              </a:rPr>
              <a:t>unsigned</a:t>
            </a:r>
            <a:r>
              <a:rPr lang="en-US" sz="1200" dirty="0">
                <a:solidFill>
                  <a:srgbClr val="000000"/>
                </a:solidFill>
                <a:latin typeface="Cascadia Mono" panose="020B0609020000020004" pitchFamily="49" charset="0"/>
              </a:rPr>
              <a:t> </a:t>
            </a:r>
            <a:r>
              <a:rPr lang="en-US" sz="1200" dirty="0">
                <a:solidFill>
                  <a:srgbClr val="0000FF"/>
                </a:solidFill>
                <a:latin typeface="Cascadia Mono" panose="020B0609020000020004" pitchFamily="49" charset="0"/>
              </a:rPr>
              <a:t>int</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projectionLoc</a:t>
            </a:r>
            <a:r>
              <a:rPr lang="en-US" sz="1200" dirty="0">
                <a:solidFill>
                  <a:srgbClr val="000000"/>
                </a:solidFill>
                <a:latin typeface="Cascadia Mono" panose="020B0609020000020004" pitchFamily="49" charset="0"/>
              </a:rPr>
              <a:t> = </a:t>
            </a:r>
            <a:r>
              <a:rPr lang="en-US" sz="1200" dirty="0">
                <a:solidFill>
                  <a:srgbClr val="6F008A"/>
                </a:solidFill>
                <a:latin typeface="Cascadia Mono" panose="020B0609020000020004" pitchFamily="49" charset="0"/>
              </a:rPr>
              <a:t>glGetUniformLocation</a:t>
            </a:r>
            <a:r>
              <a:rPr lang="en-US" sz="1200" dirty="0">
                <a:solidFill>
                  <a:srgbClr val="000000"/>
                </a:solidFill>
                <a:latin typeface="Cascadia Mono" panose="020B0609020000020004" pitchFamily="49" charset="0"/>
              </a:rPr>
              <a:t>(shaderSingleColor, </a:t>
            </a:r>
            <a:r>
              <a:rPr lang="en-US" sz="1200" dirty="0">
                <a:solidFill>
                  <a:srgbClr val="A31515"/>
                </a:solidFill>
                <a:latin typeface="Cascadia Mono" panose="020B0609020000020004" pitchFamily="49" charset="0"/>
              </a:rPr>
              <a:t>"projection"</a:t>
            </a:r>
            <a:r>
              <a:rPr lang="en-US" sz="1200" dirty="0">
                <a:solidFill>
                  <a:srgbClr val="000000"/>
                </a:solidFill>
                <a:latin typeface="Cascadia Mono" panose="020B0609020000020004" pitchFamily="49" charset="0"/>
              </a:rPr>
              <a:t>);</a:t>
            </a:r>
          </a:p>
          <a:p>
            <a:r>
              <a:rPr lang="en-US" sz="1200" dirty="0">
                <a:solidFill>
                  <a:srgbClr val="6F008A"/>
                </a:solidFill>
                <a:latin typeface="Cascadia Mono" panose="020B0609020000020004" pitchFamily="49" charset="0"/>
              </a:rPr>
              <a:t>glUniformMatrix4fv</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projectionLoc</a:t>
            </a:r>
            <a:r>
              <a:rPr lang="en-US" sz="1200" dirty="0">
                <a:solidFill>
                  <a:srgbClr val="000000"/>
                </a:solidFill>
                <a:latin typeface="Cascadia Mono" panose="020B0609020000020004" pitchFamily="49" charset="0"/>
              </a:rPr>
              <a:t>, 1, </a:t>
            </a:r>
            <a:r>
              <a:rPr lang="en-US" sz="1200" dirty="0">
                <a:solidFill>
                  <a:srgbClr val="6F008A"/>
                </a:solidFill>
                <a:latin typeface="Cascadia Mono" panose="020B0609020000020004" pitchFamily="49" charset="0"/>
              </a:rPr>
              <a:t>GL_FALSE</a:t>
            </a:r>
            <a:r>
              <a:rPr lang="en-US" sz="1200" dirty="0">
                <a:solidFill>
                  <a:srgbClr val="000000"/>
                </a:solidFill>
                <a:latin typeface="Cascadia Mono" panose="020B0609020000020004" pitchFamily="49" charset="0"/>
              </a:rPr>
              <a:t>, glm::</a:t>
            </a:r>
            <a:r>
              <a:rPr lang="en-US" sz="1200" dirty="0" err="1">
                <a:solidFill>
                  <a:srgbClr val="000000"/>
                </a:solidFill>
                <a:latin typeface="Cascadia Mono" panose="020B0609020000020004" pitchFamily="49" charset="0"/>
              </a:rPr>
              <a:t>value_ptr</a:t>
            </a:r>
            <a:r>
              <a:rPr lang="en-US" sz="1200" dirty="0">
                <a:solidFill>
                  <a:srgbClr val="000000"/>
                </a:solidFill>
                <a:latin typeface="Cascadia Mono" panose="020B0609020000020004" pitchFamily="49" charset="0"/>
              </a:rPr>
              <a:t>(projection));</a:t>
            </a:r>
            <a:endParaRPr lang="en-US" sz="1200" dirty="0"/>
          </a:p>
        </p:txBody>
      </p:sp>
    </p:spTree>
    <p:extLst>
      <p:ext uri="{BB962C8B-B14F-4D97-AF65-F5344CB8AC3E}">
        <p14:creationId xmlns:p14="http://schemas.microsoft.com/office/powerpoint/2010/main" val="214629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Active Shader: Using shader</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49</a:t>
            </a:fld>
            <a:endParaRPr lang="en-US"/>
          </a:p>
        </p:txBody>
      </p:sp>
      <p:sp>
        <p:nvSpPr>
          <p:cNvPr id="6" name="TextBox 5">
            <a:extLst>
              <a:ext uri="{FF2B5EF4-FFF2-40B4-BE49-F238E27FC236}">
                <a16:creationId xmlns:a16="http://schemas.microsoft.com/office/drawing/2014/main" id="{C41D584E-9596-7103-4454-E54AECE2A219}"/>
              </a:ext>
            </a:extLst>
          </p:cNvPr>
          <p:cNvSpPr txBox="1"/>
          <p:nvPr/>
        </p:nvSpPr>
        <p:spPr>
          <a:xfrm>
            <a:off x="838200" y="1690688"/>
            <a:ext cx="10452100" cy="2031325"/>
          </a:xfrm>
          <a:prstGeom prst="rect">
            <a:avLst/>
          </a:prstGeom>
          <a:noFill/>
        </p:spPr>
        <p:txBody>
          <a:bodyPr wrap="square">
            <a:spAutoFit/>
          </a:bodyPr>
          <a:lstStyle/>
          <a:p>
            <a:r>
              <a:rPr lang="en-US" sz="1800" dirty="0">
                <a:solidFill>
                  <a:srgbClr val="008000"/>
                </a:solidFill>
                <a:latin typeface="Cascadia Mono" panose="020B0609020000020004" pitchFamily="49" charset="0"/>
              </a:rPr>
              <a:t>//Activate shader: using shader</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glUseProgram</a:t>
            </a:r>
            <a:r>
              <a:rPr lang="en-US" sz="1800" dirty="0">
                <a:solidFill>
                  <a:srgbClr val="000000"/>
                </a:solidFill>
                <a:latin typeface="Cascadia Mono" panose="020B0609020000020004" pitchFamily="49" charset="0"/>
              </a:rPr>
              <a:t>(shader);</a:t>
            </a:r>
          </a:p>
          <a:p>
            <a:r>
              <a:rPr lang="en-US" sz="1800" dirty="0" err="1">
                <a:solidFill>
                  <a:srgbClr val="000000"/>
                </a:solidFill>
                <a:latin typeface="Cascadia Mono" panose="020B0609020000020004" pitchFamily="49" charset="0"/>
              </a:rPr>
              <a:t>viewLoc</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glGetUniformLocation</a:t>
            </a:r>
            <a:r>
              <a:rPr lang="en-US" sz="1800" dirty="0">
                <a:solidFill>
                  <a:srgbClr val="000000"/>
                </a:solidFill>
                <a:latin typeface="Cascadia Mono" panose="020B0609020000020004" pitchFamily="49" charset="0"/>
              </a:rPr>
              <a:t>(shader, </a:t>
            </a:r>
            <a:r>
              <a:rPr lang="en-US" sz="1800" dirty="0">
                <a:solidFill>
                  <a:srgbClr val="A31515"/>
                </a:solidFill>
                <a:latin typeface="Cascadia Mono" panose="020B0609020000020004" pitchFamily="49" charset="0"/>
              </a:rPr>
              <a:t>"view"</a:t>
            </a:r>
            <a:r>
              <a:rPr lang="en-US" sz="1800" dirty="0">
                <a:solidFill>
                  <a:srgbClr val="000000"/>
                </a:solidFill>
                <a:latin typeface="Cascadia Mono" panose="020B0609020000020004" pitchFamily="49" charset="0"/>
              </a:rPr>
              <a:t>);</a:t>
            </a:r>
          </a:p>
          <a:p>
            <a:r>
              <a:rPr lang="en-US" sz="1800" dirty="0">
                <a:solidFill>
                  <a:srgbClr val="6F008A"/>
                </a:solidFill>
                <a:latin typeface="Cascadia Mono" panose="020B0609020000020004" pitchFamily="49" charset="0"/>
              </a:rPr>
              <a:t>glUniformMatrix4fv</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viewLoc</a:t>
            </a:r>
            <a:r>
              <a:rPr lang="en-US" sz="1800" dirty="0">
                <a:solidFill>
                  <a:srgbClr val="000000"/>
                </a:solidFill>
                <a:latin typeface="Cascadia Mono" panose="020B0609020000020004" pitchFamily="49" charset="0"/>
              </a:rPr>
              <a:t>, 1, </a:t>
            </a:r>
            <a:r>
              <a:rPr lang="en-US" sz="1800" dirty="0">
                <a:solidFill>
                  <a:srgbClr val="6F008A"/>
                </a:solidFill>
                <a:latin typeface="Cascadia Mono" panose="020B0609020000020004" pitchFamily="49" charset="0"/>
              </a:rPr>
              <a:t>GL_FALSE</a:t>
            </a:r>
            <a:r>
              <a:rPr lang="en-US" sz="1800" dirty="0">
                <a:solidFill>
                  <a:srgbClr val="000000"/>
                </a:solidFill>
                <a:latin typeface="Cascadia Mono" panose="020B0609020000020004" pitchFamily="49" charset="0"/>
              </a:rPr>
              <a:t>, glm::</a:t>
            </a:r>
            <a:r>
              <a:rPr lang="en-US" sz="1800" dirty="0" err="1">
                <a:solidFill>
                  <a:srgbClr val="000000"/>
                </a:solidFill>
                <a:latin typeface="Cascadia Mono" panose="020B0609020000020004" pitchFamily="49" charset="0"/>
              </a:rPr>
              <a:t>value_ptr</a:t>
            </a:r>
            <a:r>
              <a:rPr lang="en-US" sz="1800" dirty="0">
                <a:solidFill>
                  <a:srgbClr val="000000"/>
                </a:solidFill>
                <a:latin typeface="Cascadia Mono" panose="020B0609020000020004" pitchFamily="49" charset="0"/>
              </a:rPr>
              <a:t>(view));</a:t>
            </a:r>
          </a:p>
          <a:p>
            <a:endParaRPr lang="en-US" sz="1800" dirty="0">
              <a:solidFill>
                <a:srgbClr val="000000"/>
              </a:solidFill>
              <a:latin typeface="Cascadia Mono" panose="020B0609020000020004" pitchFamily="49" charset="0"/>
            </a:endParaRPr>
          </a:p>
          <a:p>
            <a:r>
              <a:rPr lang="en-US" sz="1800" dirty="0" err="1">
                <a:solidFill>
                  <a:srgbClr val="000000"/>
                </a:solidFill>
                <a:latin typeface="Cascadia Mono" panose="020B0609020000020004" pitchFamily="49" charset="0"/>
              </a:rPr>
              <a:t>projectionLoc</a:t>
            </a:r>
            <a:r>
              <a:rPr lang="en-US" sz="1800" dirty="0">
                <a:solidFill>
                  <a:srgbClr val="000000"/>
                </a:solidFill>
                <a:latin typeface="Cascadia Mono" panose="020B0609020000020004" pitchFamily="49" charset="0"/>
              </a:rPr>
              <a:t> = </a:t>
            </a:r>
            <a:r>
              <a:rPr lang="en-US" sz="1800" dirty="0">
                <a:solidFill>
                  <a:srgbClr val="6F008A"/>
                </a:solidFill>
                <a:latin typeface="Cascadia Mono" panose="020B0609020000020004" pitchFamily="49" charset="0"/>
              </a:rPr>
              <a:t>glGetUniformLocation</a:t>
            </a:r>
            <a:r>
              <a:rPr lang="en-US" sz="1800" dirty="0">
                <a:solidFill>
                  <a:srgbClr val="000000"/>
                </a:solidFill>
                <a:latin typeface="Cascadia Mono" panose="020B0609020000020004" pitchFamily="49" charset="0"/>
              </a:rPr>
              <a:t>(shader, </a:t>
            </a:r>
            <a:r>
              <a:rPr lang="en-US" sz="1800" dirty="0">
                <a:solidFill>
                  <a:srgbClr val="A31515"/>
                </a:solidFill>
                <a:latin typeface="Cascadia Mono" panose="020B0609020000020004" pitchFamily="49" charset="0"/>
              </a:rPr>
              <a:t>"projection"</a:t>
            </a:r>
            <a:r>
              <a:rPr lang="en-US" sz="1800" dirty="0">
                <a:solidFill>
                  <a:srgbClr val="000000"/>
                </a:solidFill>
                <a:latin typeface="Cascadia Mono" panose="020B0609020000020004" pitchFamily="49" charset="0"/>
              </a:rPr>
              <a:t>);</a:t>
            </a:r>
          </a:p>
          <a:p>
            <a:r>
              <a:rPr lang="en-US" sz="1800" dirty="0">
                <a:solidFill>
                  <a:srgbClr val="6F008A"/>
                </a:solidFill>
                <a:latin typeface="Cascadia Mono" panose="020B0609020000020004" pitchFamily="49" charset="0"/>
              </a:rPr>
              <a:t>glUniformMatrix4fv</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projectionLoc</a:t>
            </a:r>
            <a:r>
              <a:rPr lang="en-US" sz="1800" dirty="0">
                <a:solidFill>
                  <a:srgbClr val="000000"/>
                </a:solidFill>
                <a:latin typeface="Cascadia Mono" panose="020B0609020000020004" pitchFamily="49" charset="0"/>
              </a:rPr>
              <a:t>, 1, </a:t>
            </a:r>
            <a:r>
              <a:rPr lang="en-US" sz="1800" dirty="0">
                <a:solidFill>
                  <a:srgbClr val="6F008A"/>
                </a:solidFill>
                <a:latin typeface="Cascadia Mono" panose="020B0609020000020004" pitchFamily="49" charset="0"/>
              </a:rPr>
              <a:t>GL_FALSE</a:t>
            </a:r>
            <a:r>
              <a:rPr lang="en-US" sz="1800" dirty="0">
                <a:solidFill>
                  <a:srgbClr val="000000"/>
                </a:solidFill>
                <a:latin typeface="Cascadia Mono" panose="020B0609020000020004" pitchFamily="49" charset="0"/>
              </a:rPr>
              <a:t>, glm::</a:t>
            </a:r>
            <a:r>
              <a:rPr lang="en-US" sz="1800" dirty="0" err="1">
                <a:solidFill>
                  <a:srgbClr val="000000"/>
                </a:solidFill>
                <a:latin typeface="Cascadia Mono" panose="020B0609020000020004" pitchFamily="49" charset="0"/>
              </a:rPr>
              <a:t>value_ptr</a:t>
            </a:r>
            <a:r>
              <a:rPr lang="en-US" sz="1800" dirty="0">
                <a:solidFill>
                  <a:srgbClr val="000000"/>
                </a:solidFill>
                <a:latin typeface="Cascadia Mono" panose="020B0609020000020004" pitchFamily="49" charset="0"/>
              </a:rPr>
              <a:t>(projection));</a:t>
            </a:r>
            <a:endParaRPr lang="en-US" dirty="0"/>
          </a:p>
        </p:txBody>
      </p:sp>
    </p:spTree>
    <p:extLst>
      <p:ext uri="{BB962C8B-B14F-4D97-AF65-F5344CB8AC3E}">
        <p14:creationId xmlns:p14="http://schemas.microsoft.com/office/powerpoint/2010/main" val="4048478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78295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52500" y="1246505"/>
            <a:ext cx="9867900" cy="1665720"/>
          </a:xfrm>
        </p:spPr>
        <p:txBody>
          <a:bodyPr>
            <a:normAutofit/>
          </a:bodyPr>
          <a:lstStyle/>
          <a:p>
            <a:r>
              <a:rPr lang="en-US" sz="2400" dirty="0"/>
              <a:t>Each windowing library needs to set up a stencil buffer. GLFW does this automatically, so we don't have to tell GLFW to create one</a:t>
            </a:r>
          </a:p>
          <a:p>
            <a:r>
              <a:rPr lang="en-US" sz="2400" dirty="0"/>
              <a:t>A simple example of a stencil buffer is shown below:</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5</a:t>
            </a:fld>
            <a:endParaRPr lang="en-US"/>
          </a:p>
        </p:txBody>
      </p:sp>
      <p:pic>
        <p:nvPicPr>
          <p:cNvPr id="6" name="Picture 5">
            <a:extLst>
              <a:ext uri="{FF2B5EF4-FFF2-40B4-BE49-F238E27FC236}">
                <a16:creationId xmlns:a16="http://schemas.microsoft.com/office/drawing/2014/main" id="{CE4E3506-4036-42DB-ABBD-AFE91B553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036" y="3210699"/>
            <a:ext cx="7467600" cy="2763012"/>
          </a:xfrm>
          <a:prstGeom prst="rect">
            <a:avLst/>
          </a:prstGeom>
        </p:spPr>
      </p:pic>
    </p:spTree>
    <p:extLst>
      <p:ext uri="{BB962C8B-B14F-4D97-AF65-F5344CB8AC3E}">
        <p14:creationId xmlns:p14="http://schemas.microsoft.com/office/powerpoint/2010/main" val="2216255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6"/>
            <a:ext cx="10515600" cy="837142"/>
          </a:xfrm>
        </p:spPr>
        <p:txBody>
          <a:bodyPr/>
          <a:lstStyle/>
          <a:p>
            <a:r>
              <a:rPr lang="en-US" dirty="0"/>
              <a:t>Draw Floor as Normal</a:t>
            </a:r>
          </a:p>
        </p:txBody>
      </p:sp>
      <p:sp>
        <p:nvSpPr>
          <p:cNvPr id="3" name="Content Placeholder 2">
            <a:extLst>
              <a:ext uri="{FF2B5EF4-FFF2-40B4-BE49-F238E27FC236}">
                <a16:creationId xmlns:a16="http://schemas.microsoft.com/office/drawing/2014/main" id="{E6B4B21A-28D4-0B33-18E5-7CE0FD4328CC}"/>
              </a:ext>
            </a:extLst>
          </p:cNvPr>
          <p:cNvSpPr>
            <a:spLocks noGrp="1"/>
          </p:cNvSpPr>
          <p:nvPr>
            <p:ph idx="1"/>
          </p:nvPr>
        </p:nvSpPr>
        <p:spPr>
          <a:xfrm>
            <a:off x="838200" y="1387118"/>
            <a:ext cx="10515600" cy="657225"/>
          </a:xfrm>
        </p:spPr>
        <p:txBody>
          <a:bodyPr/>
          <a:lstStyle/>
          <a:p>
            <a:r>
              <a:rPr lang="en-US" dirty="0"/>
              <a:t>We set the floor mask to 0x00 to not write to the stencil buffer</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50</a:t>
            </a:fld>
            <a:endParaRPr lang="en-US"/>
          </a:p>
        </p:txBody>
      </p:sp>
      <p:sp>
        <p:nvSpPr>
          <p:cNvPr id="6" name="TextBox 5">
            <a:extLst>
              <a:ext uri="{FF2B5EF4-FFF2-40B4-BE49-F238E27FC236}">
                <a16:creationId xmlns:a16="http://schemas.microsoft.com/office/drawing/2014/main" id="{214E90D5-2B80-8941-BF78-E74E90803B43}"/>
              </a:ext>
            </a:extLst>
          </p:cNvPr>
          <p:cNvSpPr txBox="1"/>
          <p:nvPr/>
        </p:nvSpPr>
        <p:spPr>
          <a:xfrm>
            <a:off x="965200" y="2044343"/>
            <a:ext cx="10388600" cy="3539430"/>
          </a:xfrm>
          <a:prstGeom prst="rect">
            <a:avLst/>
          </a:prstGeom>
          <a:noFill/>
        </p:spPr>
        <p:txBody>
          <a:bodyPr wrap="square">
            <a:spAutoFit/>
          </a:bodyPr>
          <a:lstStyle/>
          <a:p>
            <a:r>
              <a:rPr lang="en-US" sz="1600" dirty="0">
                <a:solidFill>
                  <a:srgbClr val="008000"/>
                </a:solidFill>
                <a:latin typeface="Cascadia Mono" panose="020B0609020000020004" pitchFamily="49" charset="0"/>
              </a:rPr>
              <a:t>//draw the floor as normal, but don't write the floor to the stencil buffer, </a:t>
            </a:r>
            <a:endParaRPr lang="en-US" sz="1600" dirty="0">
              <a:solidFill>
                <a:srgbClr val="000000"/>
              </a:solidFill>
              <a:latin typeface="Cascadia Mono" panose="020B0609020000020004" pitchFamily="49" charset="0"/>
            </a:endParaRPr>
          </a:p>
          <a:p>
            <a:r>
              <a:rPr lang="en-US" sz="1600" dirty="0">
                <a:solidFill>
                  <a:srgbClr val="008000"/>
                </a:solidFill>
                <a:latin typeface="Cascadia Mono" panose="020B0609020000020004" pitchFamily="49" charset="0"/>
              </a:rPr>
              <a:t>//we only care about the containers. We set its mask to 0x00 to not write to the</a:t>
            </a:r>
          </a:p>
          <a:p>
            <a:r>
              <a:rPr lang="en-US" sz="1600" dirty="0">
                <a:solidFill>
                  <a:srgbClr val="008000"/>
                </a:solidFill>
                <a:latin typeface="Cascadia Mono" panose="020B0609020000020004" pitchFamily="49" charset="0"/>
              </a:rPr>
              <a:t>//stencil buffer.</a:t>
            </a:r>
            <a:endParaRPr lang="en-US" sz="1600" dirty="0">
              <a:solidFill>
                <a:srgbClr val="000000"/>
              </a:solidFill>
              <a:latin typeface="Cascadia Mono" panose="020B0609020000020004" pitchFamily="49" charset="0"/>
            </a:endParaRPr>
          </a:p>
          <a:p>
            <a:r>
              <a:rPr lang="en-US" sz="1600" dirty="0">
                <a:solidFill>
                  <a:srgbClr val="6F008A"/>
                </a:solidFill>
                <a:latin typeface="Cascadia Mono" panose="020B0609020000020004" pitchFamily="49" charset="0"/>
              </a:rPr>
              <a:t>glStencilMask</a:t>
            </a:r>
            <a:r>
              <a:rPr lang="en-US" sz="1600" dirty="0">
                <a:solidFill>
                  <a:srgbClr val="000000"/>
                </a:solidFill>
                <a:latin typeface="Cascadia Mono" panose="020B0609020000020004" pitchFamily="49" charset="0"/>
              </a:rPr>
              <a:t>(0x00);</a:t>
            </a:r>
          </a:p>
          <a:p>
            <a:endParaRPr lang="en-US" sz="1600" dirty="0">
              <a:solidFill>
                <a:srgbClr val="000000"/>
              </a:solidFill>
              <a:latin typeface="Cascadia Mono" panose="020B0609020000020004" pitchFamily="49" charset="0"/>
            </a:endParaRPr>
          </a:p>
          <a:p>
            <a:r>
              <a:rPr lang="en-US" sz="1600" dirty="0">
                <a:solidFill>
                  <a:srgbClr val="008000"/>
                </a:solidFill>
                <a:latin typeface="Cascadia Mono" panose="020B0609020000020004" pitchFamily="49" charset="0"/>
              </a:rPr>
              <a:t>//floor</a:t>
            </a:r>
            <a:endParaRPr lang="en-US" sz="1600" dirty="0">
              <a:solidFill>
                <a:srgbClr val="000000"/>
              </a:solidFill>
              <a:latin typeface="Cascadia Mono" panose="020B0609020000020004" pitchFamily="49" charset="0"/>
            </a:endParaRPr>
          </a:p>
          <a:p>
            <a:r>
              <a:rPr lang="en-US" sz="1600" dirty="0">
                <a:solidFill>
                  <a:srgbClr val="6F008A"/>
                </a:solidFill>
                <a:latin typeface="Cascadia Mono" panose="020B0609020000020004" pitchFamily="49" charset="0"/>
              </a:rPr>
              <a:t>glBindVertexArray</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planeVAO</a:t>
            </a:r>
            <a:r>
              <a:rPr lang="en-US" sz="1600" dirty="0">
                <a:solidFill>
                  <a:srgbClr val="000000"/>
                </a:solidFill>
                <a:latin typeface="Cascadia Mono" panose="020B0609020000020004" pitchFamily="49" charset="0"/>
              </a:rPr>
              <a:t>);</a:t>
            </a:r>
          </a:p>
          <a:p>
            <a:r>
              <a:rPr lang="en-US" sz="1600" dirty="0">
                <a:solidFill>
                  <a:srgbClr val="6F008A"/>
                </a:solidFill>
                <a:latin typeface="Cascadia Mono" panose="020B0609020000020004" pitchFamily="49" charset="0"/>
              </a:rPr>
              <a:t>glBindTexture</a:t>
            </a:r>
            <a:r>
              <a:rPr lang="en-US" sz="1600" dirty="0">
                <a:solidFill>
                  <a:srgbClr val="000000"/>
                </a:solidFill>
                <a:latin typeface="Cascadia Mono" panose="020B0609020000020004" pitchFamily="49" charset="0"/>
              </a:rPr>
              <a:t>(</a:t>
            </a:r>
            <a:r>
              <a:rPr lang="en-US" sz="1600" dirty="0">
                <a:solidFill>
                  <a:srgbClr val="6F008A"/>
                </a:solidFill>
                <a:latin typeface="Cascadia Mono" panose="020B0609020000020004" pitchFamily="49" charset="0"/>
              </a:rPr>
              <a:t>GL_TEXTURE_2D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floorTexture</a:t>
            </a:r>
            <a:r>
              <a:rPr lang="en-US" sz="1600" dirty="0">
                <a:solidFill>
                  <a:srgbClr val="000000"/>
                </a:solidFill>
                <a:latin typeface="Cascadia Mono" panose="020B0609020000020004" pitchFamily="49" charset="0"/>
              </a:rPr>
              <a:t>);</a:t>
            </a:r>
          </a:p>
          <a:p>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model </a:t>
            </a:r>
            <a:r>
              <a:rPr lang="en-US" sz="1600" dirty="0">
                <a:solidFill>
                  <a:srgbClr val="008080"/>
                </a:solidFill>
                <a:latin typeface="Cascadia Mono" panose="020B0609020000020004" pitchFamily="49" charset="0"/>
              </a:rPr>
              <a:t>=</a:t>
            </a:r>
            <a:r>
              <a:rPr lang="en-US" sz="1600" dirty="0">
                <a:solidFill>
                  <a:srgbClr val="000000"/>
                </a:solidFill>
                <a:latin typeface="Cascadia Mono" panose="020B0609020000020004" pitchFamily="49" charset="0"/>
              </a:rPr>
              <a:t> glm::</a:t>
            </a:r>
            <a:r>
              <a:rPr lang="en-US" sz="1600" dirty="0">
                <a:solidFill>
                  <a:srgbClr val="2B91AF"/>
                </a:solidFill>
                <a:latin typeface="Cascadia Mono" panose="020B0609020000020004" pitchFamily="49" charset="0"/>
              </a:rPr>
              <a:t>mat4</a:t>
            </a:r>
            <a:r>
              <a:rPr lang="en-US" sz="1600" dirty="0">
                <a:solidFill>
                  <a:srgbClr val="000000"/>
                </a:solidFill>
                <a:latin typeface="Cascadia Mono" panose="020B0609020000020004" pitchFamily="49" charset="0"/>
              </a:rPr>
              <a:t>(1.0f);</a:t>
            </a:r>
          </a:p>
          <a:p>
            <a:r>
              <a:rPr lang="en-US" sz="1600" dirty="0">
                <a:solidFill>
                  <a:srgbClr val="0000FF"/>
                </a:solidFill>
                <a:latin typeface="Cascadia Mono" panose="020B0609020000020004" pitchFamily="49" charset="0"/>
              </a:rPr>
              <a:t>unsigned</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modelLoc</a:t>
            </a:r>
            <a:r>
              <a:rPr lang="en-US" sz="1600" dirty="0">
                <a:solidFill>
                  <a:srgbClr val="000000"/>
                </a:solidFill>
                <a:latin typeface="Cascadia Mono" panose="020B0609020000020004" pitchFamily="49" charset="0"/>
              </a:rPr>
              <a:t> = </a:t>
            </a:r>
            <a:r>
              <a:rPr lang="en-US" sz="1600" dirty="0">
                <a:solidFill>
                  <a:srgbClr val="6F008A"/>
                </a:solidFill>
                <a:latin typeface="Cascadia Mono" panose="020B0609020000020004" pitchFamily="49" charset="0"/>
              </a:rPr>
              <a:t>glGetUniformLocation</a:t>
            </a:r>
            <a:r>
              <a:rPr lang="en-US" sz="1600" dirty="0">
                <a:solidFill>
                  <a:srgbClr val="000000"/>
                </a:solidFill>
                <a:latin typeface="Cascadia Mono" panose="020B0609020000020004" pitchFamily="49" charset="0"/>
              </a:rPr>
              <a:t>(shader, </a:t>
            </a:r>
            <a:r>
              <a:rPr lang="en-US" sz="1600" dirty="0">
                <a:solidFill>
                  <a:srgbClr val="A31515"/>
                </a:solidFill>
                <a:latin typeface="Cascadia Mono" panose="020B0609020000020004" pitchFamily="49" charset="0"/>
              </a:rPr>
              <a:t>"model"</a:t>
            </a:r>
            <a:r>
              <a:rPr lang="en-US" sz="1600" dirty="0">
                <a:solidFill>
                  <a:srgbClr val="000000"/>
                </a:solidFill>
                <a:latin typeface="Cascadia Mono" panose="020B0609020000020004" pitchFamily="49" charset="0"/>
              </a:rPr>
              <a:t>);</a:t>
            </a:r>
          </a:p>
          <a:p>
            <a:r>
              <a:rPr lang="en-US" sz="1600" dirty="0">
                <a:solidFill>
                  <a:srgbClr val="6F008A"/>
                </a:solidFill>
                <a:latin typeface="Cascadia Mono" panose="020B0609020000020004" pitchFamily="49" charset="0"/>
              </a:rPr>
              <a:t>glUniformMatrix4fv</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modelLoc</a:t>
            </a:r>
            <a:r>
              <a:rPr lang="en-US" sz="1600" dirty="0">
                <a:solidFill>
                  <a:srgbClr val="000000"/>
                </a:solidFill>
                <a:latin typeface="Cascadia Mono" panose="020B0609020000020004" pitchFamily="49" charset="0"/>
              </a:rPr>
              <a:t>, 1, </a:t>
            </a:r>
            <a:r>
              <a:rPr lang="en-US" sz="1600" dirty="0">
                <a:solidFill>
                  <a:srgbClr val="6F008A"/>
                </a:solidFill>
                <a:latin typeface="Cascadia Mono" panose="020B0609020000020004" pitchFamily="49" charset="0"/>
              </a:rPr>
              <a:t>GL_FALSE</a:t>
            </a:r>
            <a:r>
              <a:rPr lang="en-US" sz="1600" dirty="0">
                <a:solidFill>
                  <a:srgbClr val="000000"/>
                </a:solidFill>
                <a:latin typeface="Cascadia Mono" panose="020B0609020000020004" pitchFamily="49" charset="0"/>
              </a:rPr>
              <a:t>, glm::</a:t>
            </a:r>
            <a:r>
              <a:rPr lang="en-US" sz="1600" dirty="0" err="1">
                <a:solidFill>
                  <a:srgbClr val="000000"/>
                </a:solidFill>
                <a:latin typeface="Cascadia Mono" panose="020B0609020000020004" pitchFamily="49" charset="0"/>
              </a:rPr>
              <a:t>value_ptr</a:t>
            </a:r>
            <a:r>
              <a:rPr lang="en-US" sz="1600" dirty="0">
                <a:solidFill>
                  <a:srgbClr val="000000"/>
                </a:solidFill>
                <a:latin typeface="Cascadia Mono" panose="020B0609020000020004" pitchFamily="49" charset="0"/>
              </a:rPr>
              <a:t>(model));</a:t>
            </a:r>
          </a:p>
          <a:p>
            <a:r>
              <a:rPr lang="en-US" sz="1600" dirty="0">
                <a:solidFill>
                  <a:srgbClr val="6F008A"/>
                </a:solidFill>
                <a:latin typeface="Cascadia Mono" panose="020B0609020000020004" pitchFamily="49" charset="0"/>
              </a:rPr>
              <a:t>glDrawArrays</a:t>
            </a:r>
            <a:r>
              <a:rPr lang="en-US" sz="1600" dirty="0">
                <a:solidFill>
                  <a:srgbClr val="000000"/>
                </a:solidFill>
                <a:latin typeface="Cascadia Mono" panose="020B0609020000020004" pitchFamily="49" charset="0"/>
              </a:rPr>
              <a:t>(</a:t>
            </a:r>
            <a:r>
              <a:rPr lang="en-US" sz="1600" dirty="0">
                <a:solidFill>
                  <a:srgbClr val="6F008A"/>
                </a:solidFill>
                <a:latin typeface="Cascadia Mono" panose="020B0609020000020004" pitchFamily="49" charset="0"/>
              </a:rPr>
              <a:t>GL_TRIANGLES</a:t>
            </a:r>
            <a:r>
              <a:rPr lang="en-US" sz="1600" dirty="0">
                <a:solidFill>
                  <a:srgbClr val="000000"/>
                </a:solidFill>
                <a:latin typeface="Cascadia Mono" panose="020B0609020000020004" pitchFamily="49" charset="0"/>
              </a:rPr>
              <a:t>, 0, 6);</a:t>
            </a:r>
          </a:p>
          <a:p>
            <a:r>
              <a:rPr lang="en-US" sz="1600" dirty="0">
                <a:solidFill>
                  <a:srgbClr val="6F008A"/>
                </a:solidFill>
                <a:latin typeface="Cascadia Mono" panose="020B0609020000020004" pitchFamily="49" charset="0"/>
              </a:rPr>
              <a:t>glBindVertexArray</a:t>
            </a:r>
            <a:r>
              <a:rPr lang="en-US" sz="1600" dirty="0">
                <a:solidFill>
                  <a:srgbClr val="000000"/>
                </a:solidFill>
                <a:latin typeface="Cascadia Mono" panose="020B0609020000020004" pitchFamily="49" charset="0"/>
              </a:rPr>
              <a:t>(0);</a:t>
            </a:r>
            <a:endParaRPr lang="en-US" sz="1600" dirty="0"/>
          </a:p>
        </p:txBody>
      </p:sp>
    </p:spTree>
    <p:extLst>
      <p:ext uri="{BB962C8B-B14F-4D97-AF65-F5344CB8AC3E}">
        <p14:creationId xmlns:p14="http://schemas.microsoft.com/office/powerpoint/2010/main" val="1836970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The Cubes: 1</a:t>
            </a:r>
            <a:r>
              <a:rPr lang="en-US" baseline="30000" dirty="0"/>
              <a:t>st</a:t>
            </a:r>
            <a:r>
              <a:rPr lang="en-US" dirty="0"/>
              <a:t> Render Pass</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51</a:t>
            </a:fld>
            <a:endParaRPr lang="en-US"/>
          </a:p>
        </p:txBody>
      </p:sp>
      <p:sp>
        <p:nvSpPr>
          <p:cNvPr id="6" name="TextBox 5">
            <a:extLst>
              <a:ext uri="{FF2B5EF4-FFF2-40B4-BE49-F238E27FC236}">
                <a16:creationId xmlns:a16="http://schemas.microsoft.com/office/drawing/2014/main" id="{361C81F4-95A9-6189-90AD-B3BBD10280F9}"/>
              </a:ext>
            </a:extLst>
          </p:cNvPr>
          <p:cNvSpPr txBox="1"/>
          <p:nvPr/>
        </p:nvSpPr>
        <p:spPr>
          <a:xfrm>
            <a:off x="935566" y="1893838"/>
            <a:ext cx="10320867" cy="1077218"/>
          </a:xfrm>
          <a:prstGeom prst="rect">
            <a:avLst/>
          </a:prstGeom>
          <a:noFill/>
        </p:spPr>
        <p:txBody>
          <a:bodyPr wrap="square">
            <a:spAutoFit/>
          </a:bodyPr>
          <a:lstStyle/>
          <a:p>
            <a:r>
              <a:rPr lang="en-US" sz="1600" dirty="0">
                <a:solidFill>
                  <a:srgbClr val="008000"/>
                </a:solidFill>
                <a:latin typeface="Cascadia Mono" panose="020B0609020000020004" pitchFamily="49" charset="0"/>
              </a:rPr>
              <a:t>//The cube: 1st. render pass, draw objects as normal, writing to the stencil buffer</a:t>
            </a:r>
            <a:endParaRPr lang="en-US" sz="1600" dirty="0">
              <a:solidFill>
                <a:srgbClr val="000000"/>
              </a:solidFill>
              <a:latin typeface="Cascadia Mono" panose="020B0609020000020004" pitchFamily="49" charset="0"/>
            </a:endParaRPr>
          </a:p>
          <a:p>
            <a:r>
              <a:rPr lang="en-US" sz="1600" dirty="0">
                <a:solidFill>
                  <a:srgbClr val="008000"/>
                </a:solidFill>
                <a:latin typeface="Cascadia Mono" panose="020B0609020000020004" pitchFamily="49" charset="0"/>
              </a:rPr>
              <a:t>//each bit is written to the stencil buffer as is</a:t>
            </a:r>
            <a:endParaRPr lang="en-US" sz="1600" dirty="0">
              <a:solidFill>
                <a:srgbClr val="000000"/>
              </a:solidFill>
              <a:latin typeface="Cascadia Mono" panose="020B0609020000020004" pitchFamily="49" charset="0"/>
            </a:endParaRPr>
          </a:p>
          <a:p>
            <a:r>
              <a:rPr lang="en-US" sz="1600" dirty="0">
                <a:solidFill>
                  <a:srgbClr val="6F008A"/>
                </a:solidFill>
                <a:latin typeface="Cascadia Mono" panose="020B0609020000020004" pitchFamily="49" charset="0"/>
              </a:rPr>
              <a:t>glStencilFunc</a:t>
            </a:r>
            <a:r>
              <a:rPr lang="en-US" sz="1600" dirty="0">
                <a:solidFill>
                  <a:srgbClr val="000000"/>
                </a:solidFill>
                <a:latin typeface="Cascadia Mono" panose="020B0609020000020004" pitchFamily="49" charset="0"/>
              </a:rPr>
              <a:t>(</a:t>
            </a:r>
            <a:r>
              <a:rPr lang="en-US" sz="1600" dirty="0">
                <a:solidFill>
                  <a:srgbClr val="6F008A"/>
                </a:solidFill>
                <a:latin typeface="Cascadia Mono" panose="020B0609020000020004" pitchFamily="49" charset="0"/>
              </a:rPr>
              <a:t>GL_ALWAYS</a:t>
            </a:r>
            <a:r>
              <a:rPr lang="en-US" sz="1600" dirty="0">
                <a:solidFill>
                  <a:srgbClr val="000000"/>
                </a:solidFill>
                <a:latin typeface="Cascadia Mono" panose="020B0609020000020004" pitchFamily="49" charset="0"/>
              </a:rPr>
              <a:t>, 1, 0xFF);</a:t>
            </a:r>
            <a:r>
              <a:rPr lang="en-US" sz="1600" dirty="0">
                <a:solidFill>
                  <a:srgbClr val="008000"/>
                </a:solidFill>
                <a:latin typeface="Cascadia Mono" panose="020B0609020000020004" pitchFamily="49" charset="0"/>
              </a:rPr>
              <a:t>//all fragments should update the stencil buffer</a:t>
            </a:r>
            <a:endParaRPr lang="en-US" sz="1600" dirty="0">
              <a:solidFill>
                <a:srgbClr val="000000"/>
              </a:solidFill>
              <a:latin typeface="Cascadia Mono" panose="020B0609020000020004" pitchFamily="49" charset="0"/>
            </a:endParaRPr>
          </a:p>
          <a:p>
            <a:r>
              <a:rPr lang="en-US" sz="1600" dirty="0">
                <a:solidFill>
                  <a:srgbClr val="6F008A"/>
                </a:solidFill>
                <a:latin typeface="Cascadia Mono" panose="020B0609020000020004" pitchFamily="49" charset="0"/>
              </a:rPr>
              <a:t>glStencilMask</a:t>
            </a:r>
            <a:r>
              <a:rPr lang="en-US" sz="1600" dirty="0">
                <a:solidFill>
                  <a:srgbClr val="000000"/>
                </a:solidFill>
                <a:latin typeface="Cascadia Mono" panose="020B0609020000020004" pitchFamily="49" charset="0"/>
              </a:rPr>
              <a:t>(0xFF);</a:t>
            </a:r>
            <a:r>
              <a:rPr lang="en-US" sz="1600" dirty="0">
                <a:solidFill>
                  <a:srgbClr val="008000"/>
                </a:solidFill>
                <a:latin typeface="Cascadia Mono" panose="020B0609020000020004" pitchFamily="49" charset="0"/>
              </a:rPr>
              <a:t>//enable writing to the stencil buffer</a:t>
            </a:r>
            <a:endParaRPr lang="en-US" sz="1600" dirty="0"/>
          </a:p>
        </p:txBody>
      </p:sp>
    </p:spTree>
    <p:extLst>
      <p:ext uri="{BB962C8B-B14F-4D97-AF65-F5344CB8AC3E}">
        <p14:creationId xmlns:p14="http://schemas.microsoft.com/office/powerpoint/2010/main" val="4018473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10515600" cy="568325"/>
          </a:xfrm>
        </p:spPr>
        <p:txBody>
          <a:bodyPr>
            <a:normAutofit fontScale="90000"/>
          </a:bodyPr>
          <a:lstStyle/>
          <a:p>
            <a:r>
              <a:rPr lang="en-US" sz="4000" dirty="0"/>
              <a:t>Drawing Cubes</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52</a:t>
            </a:fld>
            <a:endParaRPr lang="en-US"/>
          </a:p>
        </p:txBody>
      </p:sp>
      <p:sp>
        <p:nvSpPr>
          <p:cNvPr id="6" name="TextBox 5">
            <a:extLst>
              <a:ext uri="{FF2B5EF4-FFF2-40B4-BE49-F238E27FC236}">
                <a16:creationId xmlns:a16="http://schemas.microsoft.com/office/drawing/2014/main" id="{AB0523E5-7AD4-DB0E-8FC9-E8CBB8CE9C1D}"/>
              </a:ext>
            </a:extLst>
          </p:cNvPr>
          <p:cNvSpPr txBox="1"/>
          <p:nvPr/>
        </p:nvSpPr>
        <p:spPr>
          <a:xfrm>
            <a:off x="942906" y="1187450"/>
            <a:ext cx="8524944" cy="5047536"/>
          </a:xfrm>
          <a:prstGeom prst="rect">
            <a:avLst/>
          </a:prstGeom>
          <a:noFill/>
        </p:spPr>
        <p:txBody>
          <a:bodyPr wrap="square">
            <a:spAutoFit/>
          </a:bodyPr>
          <a:lstStyle/>
          <a:p>
            <a:r>
              <a:rPr lang="en-US" sz="1400" dirty="0">
                <a:solidFill>
                  <a:srgbClr val="008000"/>
                </a:solidFill>
                <a:latin typeface="Cascadia Mono" panose="020B0609020000020004" pitchFamily="49" charset="0"/>
              </a:rPr>
              <a:t>//Drawing cubes</a:t>
            </a:r>
            <a:endParaRPr lang="en-US" sz="1400" dirty="0">
              <a:solidFill>
                <a:srgbClr val="000000"/>
              </a:solidFill>
              <a:latin typeface="Cascadia Mono" panose="020B0609020000020004" pitchFamily="49" charset="0"/>
            </a:endParaRPr>
          </a:p>
          <a:p>
            <a:r>
              <a:rPr lang="en-US" sz="1400" dirty="0">
                <a:solidFill>
                  <a:srgbClr val="6F008A"/>
                </a:solidFill>
                <a:latin typeface="Cascadia Mono" panose="020B0609020000020004" pitchFamily="49" charset="0"/>
              </a:rPr>
              <a:t>glBindVertexArray</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cubeVAO</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glActiveTexture</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GL_TEXTURE0</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glBindTexture</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GL_TEXTURE_2D</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cubeTexture</a:t>
            </a:r>
            <a:r>
              <a:rPr lang="en-US" sz="1400" dirty="0">
                <a:solidFill>
                  <a:srgbClr val="000000"/>
                </a:solidFill>
                <a:latin typeface="Cascadia Mono" panose="020B0609020000020004" pitchFamily="49" charset="0"/>
              </a:rPr>
              <a:t>);</a:t>
            </a:r>
          </a:p>
          <a:p>
            <a:r>
              <a:rPr lang="en-US" sz="1400" dirty="0">
                <a:solidFill>
                  <a:srgbClr val="000000"/>
                </a:solidFill>
                <a:latin typeface="Cascadia Mono" panose="020B0609020000020004" pitchFamily="49" charset="0"/>
              </a:rPr>
              <a:t>model </a:t>
            </a:r>
            <a:r>
              <a:rPr lang="en-US" sz="1400" dirty="0">
                <a:solidFill>
                  <a:srgbClr val="008080"/>
                </a:solidFill>
                <a:latin typeface="Cascadia Mono" panose="020B0609020000020004" pitchFamily="49" charset="0"/>
              </a:rPr>
              <a:t>=</a:t>
            </a:r>
            <a:r>
              <a:rPr lang="en-US" sz="1400" dirty="0">
                <a:solidFill>
                  <a:srgbClr val="000000"/>
                </a:solidFill>
                <a:latin typeface="Cascadia Mono" panose="020B0609020000020004" pitchFamily="49" charset="0"/>
              </a:rPr>
              <a:t> glm::translate(model, glm::</a:t>
            </a:r>
            <a:r>
              <a:rPr lang="en-US" sz="1400" dirty="0">
                <a:solidFill>
                  <a:srgbClr val="2B91AF"/>
                </a:solidFill>
                <a:latin typeface="Cascadia Mono" panose="020B0609020000020004" pitchFamily="49" charset="0"/>
              </a:rPr>
              <a:t>vec3</a:t>
            </a:r>
            <a:r>
              <a:rPr lang="en-US" sz="1400" dirty="0">
                <a:solidFill>
                  <a:srgbClr val="000000"/>
                </a:solidFill>
                <a:latin typeface="Cascadia Mono" panose="020B0609020000020004" pitchFamily="49" charset="0"/>
              </a:rPr>
              <a:t>(-1.0f, 0.0f, -1.0f));</a:t>
            </a:r>
          </a:p>
          <a:p>
            <a:r>
              <a:rPr lang="en-US" sz="1400" dirty="0">
                <a:solidFill>
                  <a:srgbClr val="0000FF"/>
                </a:solidFill>
                <a:latin typeface="Cascadia Mono" panose="020B0609020000020004" pitchFamily="49" charset="0"/>
              </a:rPr>
              <a:t>if</a:t>
            </a:r>
            <a:r>
              <a:rPr lang="en-US" sz="1400" dirty="0">
                <a:solidFill>
                  <a:srgbClr val="000000"/>
                </a:solidFill>
                <a:latin typeface="Cascadia Mono" panose="020B0609020000020004" pitchFamily="49" charset="0"/>
              </a:rPr>
              <a:t> (rotFlg1)</a:t>
            </a:r>
          </a:p>
          <a:p>
            <a:r>
              <a:rPr lang="en-US" sz="1400" dirty="0">
                <a:solidFill>
                  <a:srgbClr val="000000"/>
                </a:solidFill>
                <a:latin typeface="Cascadia Mono" panose="020B0609020000020004" pitchFamily="49" charset="0"/>
              </a:rPr>
              <a:t>{</a:t>
            </a:r>
          </a:p>
          <a:p>
            <a:pPr lvl="1"/>
            <a:r>
              <a:rPr lang="en-US" sz="1400" dirty="0">
                <a:solidFill>
                  <a:srgbClr val="000000"/>
                </a:solidFill>
                <a:latin typeface="Cascadia Mono" panose="020B0609020000020004" pitchFamily="49" charset="0"/>
              </a:rPr>
              <a:t>angle = -(</a:t>
            </a:r>
            <a:r>
              <a:rPr lang="en-US" sz="1400" dirty="0">
                <a:solidFill>
                  <a:srgbClr val="0000FF"/>
                </a:solidFill>
                <a:latin typeface="Cascadia Mono" panose="020B0609020000020004" pitchFamily="49" charset="0"/>
              </a:rPr>
              <a:t>float</a:t>
            </a:r>
            <a:r>
              <a:rPr lang="en-US" sz="1400" dirty="0">
                <a:solidFill>
                  <a:srgbClr val="000000"/>
                </a:solidFill>
                <a:latin typeface="Cascadia Mono" panose="020B0609020000020004" pitchFamily="49" charset="0"/>
              </a:rPr>
              <a:t>)glfwGetTime() / 3.0;</a:t>
            </a:r>
          </a:p>
          <a:p>
            <a:pPr lvl="1"/>
            <a:r>
              <a:rPr lang="en-US" sz="1400" dirty="0">
                <a:solidFill>
                  <a:srgbClr val="000000"/>
                </a:solidFill>
                <a:latin typeface="Cascadia Mono" panose="020B0609020000020004" pitchFamily="49" charset="0"/>
              </a:rPr>
              <a:t>model </a:t>
            </a:r>
            <a:r>
              <a:rPr lang="en-US" sz="1400" dirty="0">
                <a:solidFill>
                  <a:srgbClr val="008080"/>
                </a:solidFill>
                <a:latin typeface="Cascadia Mono" panose="020B0609020000020004" pitchFamily="49" charset="0"/>
              </a:rPr>
              <a:t>=</a:t>
            </a:r>
            <a:r>
              <a:rPr lang="en-US" sz="1400" dirty="0">
                <a:solidFill>
                  <a:srgbClr val="000000"/>
                </a:solidFill>
                <a:latin typeface="Cascadia Mono" panose="020B0609020000020004" pitchFamily="49" charset="0"/>
              </a:rPr>
              <a:t> glm::rotate(model, angle, glm::</a:t>
            </a:r>
            <a:r>
              <a:rPr lang="en-US" sz="1400" dirty="0">
                <a:solidFill>
                  <a:srgbClr val="2B91AF"/>
                </a:solidFill>
                <a:latin typeface="Cascadia Mono" panose="020B0609020000020004" pitchFamily="49" charset="0"/>
              </a:rPr>
              <a:t>vec3</a:t>
            </a:r>
            <a:r>
              <a:rPr lang="en-US" sz="1400" dirty="0">
                <a:solidFill>
                  <a:srgbClr val="000000"/>
                </a:solidFill>
                <a:latin typeface="Cascadia Mono" panose="020B0609020000020004" pitchFamily="49" charset="0"/>
              </a:rPr>
              <a:t>(0.0f, 1.0f, 0.0f));</a:t>
            </a:r>
          </a:p>
          <a:p>
            <a:r>
              <a:rPr lang="en-US" sz="1400" dirty="0">
                <a:solidFill>
                  <a:srgbClr val="000000"/>
                </a:solidFill>
                <a:latin typeface="Cascadia Mono" panose="020B0609020000020004" pitchFamily="49" charset="0"/>
              </a:rPr>
              <a:t>}</a:t>
            </a:r>
          </a:p>
          <a:p>
            <a:r>
              <a:rPr lang="en-US" sz="1400" dirty="0">
                <a:solidFill>
                  <a:srgbClr val="0000FF"/>
                </a:solidFill>
                <a:latin typeface="Cascadia Mono" panose="020B0609020000020004" pitchFamily="49" charset="0"/>
              </a:rPr>
              <a:t>else</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model </a:t>
            </a:r>
            <a:r>
              <a:rPr lang="en-US" sz="1400" dirty="0">
                <a:solidFill>
                  <a:srgbClr val="008080"/>
                </a:solidFill>
                <a:latin typeface="Cascadia Mono" panose="020B0609020000020004" pitchFamily="49" charset="0"/>
              </a:rPr>
              <a:t>=</a:t>
            </a:r>
            <a:r>
              <a:rPr lang="en-US" sz="1400" dirty="0">
                <a:solidFill>
                  <a:srgbClr val="000000"/>
                </a:solidFill>
                <a:latin typeface="Cascadia Mono" panose="020B0609020000020004" pitchFamily="49" charset="0"/>
              </a:rPr>
              <a:t> glm::rotate(model, angle, glm::</a:t>
            </a:r>
            <a:r>
              <a:rPr lang="en-US" sz="1400" dirty="0">
                <a:solidFill>
                  <a:srgbClr val="2B91AF"/>
                </a:solidFill>
                <a:latin typeface="Cascadia Mono" panose="020B0609020000020004" pitchFamily="49" charset="0"/>
              </a:rPr>
              <a:t>vec3</a:t>
            </a:r>
            <a:r>
              <a:rPr lang="en-US" sz="1400" dirty="0">
                <a:solidFill>
                  <a:srgbClr val="000000"/>
                </a:solidFill>
                <a:latin typeface="Cascadia Mono" panose="020B0609020000020004" pitchFamily="49" charset="0"/>
              </a:rPr>
              <a:t>(0.0f, 1.0f, 0.0f));</a:t>
            </a:r>
          </a:p>
          <a:p>
            <a:r>
              <a:rPr lang="en-US" sz="1400" dirty="0">
                <a:solidFill>
                  <a:srgbClr val="000000"/>
                </a:solidFill>
                <a:latin typeface="Cascadia Mono" panose="020B0609020000020004" pitchFamily="49" charset="0"/>
              </a:rPr>
              <a:t>}</a:t>
            </a:r>
          </a:p>
          <a:p>
            <a:endParaRPr lang="en-US" sz="1400" dirty="0">
              <a:solidFill>
                <a:srgbClr val="000000"/>
              </a:solidFill>
              <a:latin typeface="Cascadia Mono" panose="020B0609020000020004" pitchFamily="49" charset="0"/>
            </a:endParaRPr>
          </a:p>
          <a:p>
            <a:r>
              <a:rPr lang="en-US" sz="1400" dirty="0" err="1">
                <a:solidFill>
                  <a:srgbClr val="000000"/>
                </a:solidFill>
                <a:latin typeface="Cascadia Mono" panose="020B0609020000020004" pitchFamily="49" charset="0"/>
              </a:rPr>
              <a:t>modelLoc</a:t>
            </a:r>
            <a:r>
              <a:rPr lang="en-US" sz="1400" dirty="0">
                <a:solidFill>
                  <a:srgbClr val="000000"/>
                </a:solidFill>
                <a:latin typeface="Cascadia Mono" panose="020B0609020000020004" pitchFamily="49" charset="0"/>
              </a:rPr>
              <a:t> = </a:t>
            </a:r>
            <a:r>
              <a:rPr lang="en-US" sz="1400" dirty="0">
                <a:solidFill>
                  <a:srgbClr val="6F008A"/>
                </a:solidFill>
                <a:latin typeface="Cascadia Mono" panose="020B0609020000020004" pitchFamily="49" charset="0"/>
              </a:rPr>
              <a:t>glGetUniformLocation</a:t>
            </a:r>
            <a:r>
              <a:rPr lang="en-US" sz="1400" dirty="0">
                <a:solidFill>
                  <a:srgbClr val="000000"/>
                </a:solidFill>
                <a:latin typeface="Cascadia Mono" panose="020B0609020000020004" pitchFamily="49" charset="0"/>
              </a:rPr>
              <a:t>(shader, </a:t>
            </a:r>
            <a:r>
              <a:rPr lang="en-US" sz="1400" dirty="0">
                <a:solidFill>
                  <a:srgbClr val="A31515"/>
                </a:solidFill>
                <a:latin typeface="Cascadia Mono" panose="020B0609020000020004" pitchFamily="49" charset="0"/>
              </a:rPr>
              <a:t>"model"</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glUniformMatrix4fv</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modelLoc</a:t>
            </a:r>
            <a:r>
              <a:rPr lang="en-US" sz="1400" dirty="0">
                <a:solidFill>
                  <a:srgbClr val="000000"/>
                </a:solidFill>
                <a:latin typeface="Cascadia Mono" panose="020B0609020000020004" pitchFamily="49" charset="0"/>
              </a:rPr>
              <a:t>, 1,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glm::</a:t>
            </a:r>
            <a:r>
              <a:rPr lang="en-US" sz="1400" dirty="0" err="1">
                <a:solidFill>
                  <a:srgbClr val="000000"/>
                </a:solidFill>
                <a:latin typeface="Cascadia Mono" panose="020B0609020000020004" pitchFamily="49" charset="0"/>
              </a:rPr>
              <a:t>value_ptr</a:t>
            </a:r>
            <a:r>
              <a:rPr lang="en-US" sz="1400" dirty="0">
                <a:solidFill>
                  <a:srgbClr val="000000"/>
                </a:solidFill>
                <a:latin typeface="Cascadia Mono" panose="020B0609020000020004" pitchFamily="49" charset="0"/>
              </a:rPr>
              <a:t>(model));</a:t>
            </a:r>
          </a:p>
          <a:p>
            <a:r>
              <a:rPr lang="en-US" sz="1400" dirty="0">
                <a:solidFill>
                  <a:srgbClr val="6F008A"/>
                </a:solidFill>
                <a:latin typeface="Cascadia Mono" panose="020B0609020000020004" pitchFamily="49" charset="0"/>
              </a:rPr>
              <a:t>glDrawArrays</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GL_TRIANGLES</a:t>
            </a:r>
            <a:r>
              <a:rPr lang="en-US" sz="1400" dirty="0">
                <a:solidFill>
                  <a:srgbClr val="000000"/>
                </a:solidFill>
                <a:latin typeface="Cascadia Mono" panose="020B0609020000020004" pitchFamily="49" charset="0"/>
              </a:rPr>
              <a:t>, 0, 36);</a:t>
            </a:r>
          </a:p>
          <a:p>
            <a:endParaRPr lang="en-US" sz="1400" dirty="0">
              <a:solidFill>
                <a:srgbClr val="000000"/>
              </a:solidFill>
              <a:latin typeface="Cascadia Mono" panose="020B0609020000020004" pitchFamily="49" charset="0"/>
            </a:endParaRPr>
          </a:p>
          <a:p>
            <a:r>
              <a:rPr lang="en-US" sz="1400" dirty="0">
                <a:solidFill>
                  <a:srgbClr val="000000"/>
                </a:solidFill>
                <a:latin typeface="Cascadia Mono" panose="020B0609020000020004" pitchFamily="49" charset="0"/>
              </a:rPr>
              <a:t>model </a:t>
            </a:r>
            <a:r>
              <a:rPr lang="en-US" sz="1400" dirty="0">
                <a:solidFill>
                  <a:srgbClr val="008080"/>
                </a:solidFill>
                <a:latin typeface="Cascadia Mono" panose="020B0609020000020004" pitchFamily="49" charset="0"/>
              </a:rPr>
              <a:t>=</a:t>
            </a:r>
            <a:r>
              <a:rPr lang="en-US" sz="1400" dirty="0">
                <a:solidFill>
                  <a:srgbClr val="000000"/>
                </a:solidFill>
                <a:latin typeface="Cascadia Mono" panose="020B0609020000020004" pitchFamily="49" charset="0"/>
              </a:rPr>
              <a:t> glm::</a:t>
            </a:r>
            <a:r>
              <a:rPr lang="en-US" sz="1400" dirty="0">
                <a:solidFill>
                  <a:srgbClr val="2B91AF"/>
                </a:solidFill>
                <a:latin typeface="Cascadia Mono" panose="020B0609020000020004" pitchFamily="49" charset="0"/>
              </a:rPr>
              <a:t>mat4</a:t>
            </a:r>
            <a:r>
              <a:rPr lang="en-US" sz="1400" dirty="0">
                <a:solidFill>
                  <a:srgbClr val="000000"/>
                </a:solidFill>
                <a:latin typeface="Cascadia Mono" panose="020B0609020000020004" pitchFamily="49" charset="0"/>
              </a:rPr>
              <a:t>(1.0f);</a:t>
            </a:r>
          </a:p>
          <a:p>
            <a:r>
              <a:rPr lang="en-US" sz="1400" dirty="0">
                <a:solidFill>
                  <a:srgbClr val="000000"/>
                </a:solidFill>
                <a:latin typeface="Cascadia Mono" panose="020B0609020000020004" pitchFamily="49" charset="0"/>
              </a:rPr>
              <a:t>model </a:t>
            </a:r>
            <a:r>
              <a:rPr lang="en-US" sz="1400" dirty="0">
                <a:solidFill>
                  <a:srgbClr val="008080"/>
                </a:solidFill>
                <a:latin typeface="Cascadia Mono" panose="020B0609020000020004" pitchFamily="49" charset="0"/>
              </a:rPr>
              <a:t>=</a:t>
            </a:r>
            <a:r>
              <a:rPr lang="en-US" sz="1400" dirty="0">
                <a:solidFill>
                  <a:srgbClr val="000000"/>
                </a:solidFill>
                <a:latin typeface="Cascadia Mono" panose="020B0609020000020004" pitchFamily="49" charset="0"/>
              </a:rPr>
              <a:t> glm::translate(model, glm::</a:t>
            </a:r>
            <a:r>
              <a:rPr lang="en-US" sz="1400" dirty="0">
                <a:solidFill>
                  <a:srgbClr val="2B91AF"/>
                </a:solidFill>
                <a:latin typeface="Cascadia Mono" panose="020B0609020000020004" pitchFamily="49" charset="0"/>
              </a:rPr>
              <a:t>vec3</a:t>
            </a:r>
            <a:r>
              <a:rPr lang="en-US" sz="1400" dirty="0">
                <a:solidFill>
                  <a:srgbClr val="000000"/>
                </a:solidFill>
                <a:latin typeface="Cascadia Mono" panose="020B0609020000020004" pitchFamily="49" charset="0"/>
              </a:rPr>
              <a:t>(2.0f, 0.0f, 0.0f));</a:t>
            </a:r>
          </a:p>
          <a:p>
            <a:r>
              <a:rPr lang="en-US" sz="1400" dirty="0" err="1">
                <a:solidFill>
                  <a:srgbClr val="000000"/>
                </a:solidFill>
                <a:latin typeface="Cascadia Mono" panose="020B0609020000020004" pitchFamily="49" charset="0"/>
              </a:rPr>
              <a:t>modelLoc</a:t>
            </a:r>
            <a:r>
              <a:rPr lang="en-US" sz="1400" dirty="0">
                <a:solidFill>
                  <a:srgbClr val="000000"/>
                </a:solidFill>
                <a:latin typeface="Cascadia Mono" panose="020B0609020000020004" pitchFamily="49" charset="0"/>
              </a:rPr>
              <a:t> = </a:t>
            </a:r>
            <a:r>
              <a:rPr lang="en-US" sz="1400" dirty="0">
                <a:solidFill>
                  <a:srgbClr val="6F008A"/>
                </a:solidFill>
                <a:latin typeface="Cascadia Mono" panose="020B0609020000020004" pitchFamily="49" charset="0"/>
              </a:rPr>
              <a:t>glGetUniformLocation</a:t>
            </a:r>
            <a:r>
              <a:rPr lang="en-US" sz="1400" dirty="0">
                <a:solidFill>
                  <a:srgbClr val="000000"/>
                </a:solidFill>
                <a:latin typeface="Cascadia Mono" panose="020B0609020000020004" pitchFamily="49" charset="0"/>
              </a:rPr>
              <a:t>(shader, </a:t>
            </a:r>
            <a:r>
              <a:rPr lang="en-US" sz="1400" dirty="0">
                <a:solidFill>
                  <a:srgbClr val="A31515"/>
                </a:solidFill>
                <a:latin typeface="Cascadia Mono" panose="020B0609020000020004" pitchFamily="49" charset="0"/>
              </a:rPr>
              <a:t>"model"</a:t>
            </a:r>
            <a:r>
              <a:rPr lang="en-US" sz="1400" dirty="0">
                <a:solidFill>
                  <a:srgbClr val="000000"/>
                </a:solidFill>
                <a:latin typeface="Cascadia Mono" panose="020B0609020000020004" pitchFamily="49" charset="0"/>
              </a:rPr>
              <a:t>);</a:t>
            </a:r>
          </a:p>
          <a:p>
            <a:r>
              <a:rPr lang="en-US" sz="1400" dirty="0">
                <a:solidFill>
                  <a:srgbClr val="6F008A"/>
                </a:solidFill>
                <a:latin typeface="Cascadia Mono" panose="020B0609020000020004" pitchFamily="49" charset="0"/>
              </a:rPr>
              <a:t>glUniformMatrix4fv</a:t>
            </a:r>
            <a:r>
              <a:rPr lang="en-US" sz="1400" dirty="0">
                <a:solidFill>
                  <a:srgbClr val="000000"/>
                </a:solidFill>
                <a:latin typeface="Cascadia Mono" panose="020B0609020000020004" pitchFamily="49" charset="0"/>
              </a:rPr>
              <a:t>(</a:t>
            </a:r>
            <a:r>
              <a:rPr lang="en-US" sz="1400" dirty="0" err="1">
                <a:solidFill>
                  <a:srgbClr val="000000"/>
                </a:solidFill>
                <a:latin typeface="Cascadia Mono" panose="020B0609020000020004" pitchFamily="49" charset="0"/>
              </a:rPr>
              <a:t>modelLoc</a:t>
            </a:r>
            <a:r>
              <a:rPr lang="en-US" sz="1400" dirty="0">
                <a:solidFill>
                  <a:srgbClr val="000000"/>
                </a:solidFill>
                <a:latin typeface="Cascadia Mono" panose="020B0609020000020004" pitchFamily="49" charset="0"/>
              </a:rPr>
              <a:t>, 1, </a:t>
            </a:r>
            <a:r>
              <a:rPr lang="en-US" sz="1400" dirty="0">
                <a:solidFill>
                  <a:srgbClr val="6F008A"/>
                </a:solidFill>
                <a:latin typeface="Cascadia Mono" panose="020B0609020000020004" pitchFamily="49" charset="0"/>
              </a:rPr>
              <a:t>GL_FALSE</a:t>
            </a:r>
            <a:r>
              <a:rPr lang="en-US" sz="1400" dirty="0">
                <a:solidFill>
                  <a:srgbClr val="000000"/>
                </a:solidFill>
                <a:latin typeface="Cascadia Mono" panose="020B0609020000020004" pitchFamily="49" charset="0"/>
              </a:rPr>
              <a:t>, glm::</a:t>
            </a:r>
            <a:r>
              <a:rPr lang="en-US" sz="1400" dirty="0" err="1">
                <a:solidFill>
                  <a:srgbClr val="000000"/>
                </a:solidFill>
                <a:latin typeface="Cascadia Mono" panose="020B0609020000020004" pitchFamily="49" charset="0"/>
              </a:rPr>
              <a:t>value_ptr</a:t>
            </a:r>
            <a:r>
              <a:rPr lang="en-US" sz="1400" dirty="0">
                <a:solidFill>
                  <a:srgbClr val="000000"/>
                </a:solidFill>
                <a:latin typeface="Cascadia Mono" panose="020B0609020000020004" pitchFamily="49" charset="0"/>
              </a:rPr>
              <a:t>(model));</a:t>
            </a:r>
          </a:p>
          <a:p>
            <a:r>
              <a:rPr lang="en-US" sz="1400" dirty="0">
                <a:solidFill>
                  <a:srgbClr val="6F008A"/>
                </a:solidFill>
                <a:latin typeface="Cascadia Mono" panose="020B0609020000020004" pitchFamily="49" charset="0"/>
              </a:rPr>
              <a:t>glDrawArrays</a:t>
            </a:r>
            <a:r>
              <a:rPr lang="en-US" sz="1400" dirty="0">
                <a:solidFill>
                  <a:srgbClr val="000000"/>
                </a:solidFill>
                <a:latin typeface="Cascadia Mono" panose="020B0609020000020004" pitchFamily="49" charset="0"/>
              </a:rPr>
              <a:t>(</a:t>
            </a:r>
            <a:r>
              <a:rPr lang="en-US" sz="1400" dirty="0">
                <a:solidFill>
                  <a:srgbClr val="6F008A"/>
                </a:solidFill>
                <a:latin typeface="Cascadia Mono" panose="020B0609020000020004" pitchFamily="49" charset="0"/>
              </a:rPr>
              <a:t>GL_TRIANGLES</a:t>
            </a:r>
            <a:r>
              <a:rPr lang="en-US" sz="1400" dirty="0">
                <a:solidFill>
                  <a:srgbClr val="000000"/>
                </a:solidFill>
                <a:latin typeface="Cascadia Mono" panose="020B0609020000020004" pitchFamily="49" charset="0"/>
              </a:rPr>
              <a:t>, 0, 36);</a:t>
            </a:r>
            <a:endParaRPr lang="en-US" sz="1400" dirty="0"/>
          </a:p>
        </p:txBody>
      </p:sp>
    </p:spTree>
    <p:extLst>
      <p:ext uri="{BB962C8B-B14F-4D97-AF65-F5344CB8AC3E}">
        <p14:creationId xmlns:p14="http://schemas.microsoft.com/office/powerpoint/2010/main" val="3811073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p:txBody>
          <a:bodyPr/>
          <a:lstStyle/>
          <a:p>
            <a:r>
              <a:rPr lang="en-US" dirty="0"/>
              <a:t>The Cubes: 2</a:t>
            </a:r>
            <a:r>
              <a:rPr lang="en-US" baseline="30000" dirty="0"/>
              <a:t>nd</a:t>
            </a:r>
            <a:r>
              <a:rPr lang="en-US" dirty="0"/>
              <a:t> Render Pass</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53</a:t>
            </a:fld>
            <a:endParaRPr lang="en-US"/>
          </a:p>
        </p:txBody>
      </p:sp>
      <p:sp>
        <p:nvSpPr>
          <p:cNvPr id="6" name="TextBox 5">
            <a:extLst>
              <a:ext uri="{FF2B5EF4-FFF2-40B4-BE49-F238E27FC236}">
                <a16:creationId xmlns:a16="http://schemas.microsoft.com/office/drawing/2014/main" id="{A7812BB0-BF96-8DC4-E89A-95C22771EE00}"/>
              </a:ext>
            </a:extLst>
          </p:cNvPr>
          <p:cNvSpPr txBox="1"/>
          <p:nvPr/>
        </p:nvSpPr>
        <p:spPr>
          <a:xfrm>
            <a:off x="711200" y="1766987"/>
            <a:ext cx="10922000" cy="3693319"/>
          </a:xfrm>
          <a:prstGeom prst="rect">
            <a:avLst/>
          </a:prstGeom>
          <a:noFill/>
        </p:spPr>
        <p:txBody>
          <a:bodyPr wrap="square">
            <a:spAutoFit/>
          </a:bodyPr>
          <a:lstStyle/>
          <a:p>
            <a:r>
              <a:rPr lang="en-US" sz="1800" dirty="0">
                <a:solidFill>
                  <a:srgbClr val="008000"/>
                </a:solidFill>
                <a:latin typeface="Cascadia Mono" panose="020B0609020000020004" pitchFamily="49" charset="0"/>
              </a:rPr>
              <a:t>//The cubes: 2nd. render pass: now draw slightly scaled versions of the objects, </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//This time, disabling stencil writing.</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//Because the stencil buffer is now filled with several 1s. </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//The parts of the buffer that are 1 are not drawn, thus only drawing </a:t>
            </a:r>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//the objects' size differences, making them look like borders.</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glStencilFunc</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GL_NOTEQUAL</a:t>
            </a:r>
            <a:r>
              <a:rPr lang="en-US" sz="1800" dirty="0">
                <a:solidFill>
                  <a:srgbClr val="000000"/>
                </a:solidFill>
                <a:latin typeface="Cascadia Mono" panose="020B0609020000020004" pitchFamily="49" charset="0"/>
              </a:rPr>
              <a:t>, 1, 0xFF);</a:t>
            </a:r>
          </a:p>
          <a:p>
            <a:endParaRPr lang="en-US" sz="1800" dirty="0">
              <a:solidFill>
                <a:srgbClr val="000000"/>
              </a:solidFill>
              <a:latin typeface="Cascadia Mono" panose="020B0609020000020004" pitchFamily="49" charset="0"/>
            </a:endParaRPr>
          </a:p>
          <a:p>
            <a:r>
              <a:rPr lang="en-US" sz="1800" dirty="0">
                <a:solidFill>
                  <a:srgbClr val="008000"/>
                </a:solidFill>
                <a:latin typeface="Cascadia Mono" panose="020B0609020000020004" pitchFamily="49" charset="0"/>
              </a:rPr>
              <a:t>//each bit ends up as 0 in the stencil buffer (disabling writes)</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glStencilMask</a:t>
            </a:r>
            <a:r>
              <a:rPr lang="en-US" sz="1800" dirty="0">
                <a:solidFill>
                  <a:srgbClr val="000000"/>
                </a:solidFill>
                <a:latin typeface="Cascadia Mono" panose="020B0609020000020004" pitchFamily="49" charset="0"/>
              </a:rPr>
              <a:t>(0x00); </a:t>
            </a:r>
            <a:r>
              <a:rPr lang="en-US" sz="1800" dirty="0">
                <a:solidFill>
                  <a:srgbClr val="008000"/>
                </a:solidFill>
                <a:latin typeface="Cascadia Mono" panose="020B0609020000020004" pitchFamily="49" charset="0"/>
              </a:rPr>
              <a:t>//Disable writing to the stencil buffer</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glDisable</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GL_DEPTH_TEST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glUseProgram</a:t>
            </a:r>
            <a:r>
              <a:rPr lang="en-US" sz="1800" dirty="0">
                <a:solidFill>
                  <a:srgbClr val="000000"/>
                </a:solidFill>
                <a:latin typeface="Cascadia Mono" panose="020B0609020000020004" pitchFamily="49" charset="0"/>
              </a:rPr>
              <a:t>(shaderSingleColor);</a:t>
            </a:r>
          </a:p>
          <a:p>
            <a:r>
              <a:rPr lang="en-US" sz="1800" dirty="0">
                <a:solidFill>
                  <a:srgbClr val="0000FF"/>
                </a:solidFill>
                <a:latin typeface="Cascadia Mono" panose="020B0609020000020004" pitchFamily="49" charset="0"/>
              </a:rPr>
              <a:t>float</a:t>
            </a:r>
            <a:r>
              <a:rPr lang="en-US" sz="1800" dirty="0">
                <a:solidFill>
                  <a:srgbClr val="000000"/>
                </a:solidFill>
                <a:latin typeface="Cascadia Mono" panose="020B0609020000020004" pitchFamily="49" charset="0"/>
              </a:rPr>
              <a:t> scale = 1.04;</a:t>
            </a:r>
            <a:endParaRPr lang="en-US" dirty="0"/>
          </a:p>
        </p:txBody>
      </p:sp>
    </p:spTree>
    <p:extLst>
      <p:ext uri="{BB962C8B-B14F-4D97-AF65-F5344CB8AC3E}">
        <p14:creationId xmlns:p14="http://schemas.microsoft.com/office/powerpoint/2010/main" val="1085703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10515600" cy="885825"/>
          </a:xfrm>
        </p:spPr>
        <p:txBody>
          <a:bodyPr/>
          <a:lstStyle/>
          <a:p>
            <a:r>
              <a:rPr lang="en-US" dirty="0"/>
              <a:t>Drawing the Cubes</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54</a:t>
            </a:fld>
            <a:endParaRPr lang="en-US"/>
          </a:p>
        </p:txBody>
      </p:sp>
      <p:sp>
        <p:nvSpPr>
          <p:cNvPr id="6" name="TextBox 5">
            <a:extLst>
              <a:ext uri="{FF2B5EF4-FFF2-40B4-BE49-F238E27FC236}">
                <a16:creationId xmlns:a16="http://schemas.microsoft.com/office/drawing/2014/main" id="{651F8C85-9DFD-8758-041A-6996BA71669F}"/>
              </a:ext>
            </a:extLst>
          </p:cNvPr>
          <p:cNvSpPr txBox="1"/>
          <p:nvPr/>
        </p:nvSpPr>
        <p:spPr>
          <a:xfrm>
            <a:off x="838200" y="1338104"/>
            <a:ext cx="8077200" cy="4893647"/>
          </a:xfrm>
          <a:prstGeom prst="rect">
            <a:avLst/>
          </a:prstGeom>
          <a:noFill/>
        </p:spPr>
        <p:txBody>
          <a:bodyPr wrap="square">
            <a:spAutoFit/>
          </a:bodyPr>
          <a:lstStyle/>
          <a:p>
            <a:r>
              <a:rPr lang="en-US" sz="1200" dirty="0">
                <a:solidFill>
                  <a:srgbClr val="008000"/>
                </a:solidFill>
                <a:latin typeface="Cascadia Mono" panose="020B0609020000020004" pitchFamily="49" charset="0"/>
              </a:rPr>
              <a:t>//Drawing the cubes</a:t>
            </a:r>
            <a:endParaRPr lang="en-US" sz="1200" dirty="0">
              <a:solidFill>
                <a:srgbClr val="000000"/>
              </a:solidFill>
              <a:latin typeface="Cascadia Mono" panose="020B0609020000020004" pitchFamily="49" charset="0"/>
            </a:endParaRPr>
          </a:p>
          <a:p>
            <a:r>
              <a:rPr lang="en-US" sz="1200" dirty="0">
                <a:solidFill>
                  <a:srgbClr val="6F008A"/>
                </a:solidFill>
                <a:latin typeface="Cascadia Mono" panose="020B0609020000020004" pitchFamily="49" charset="0"/>
              </a:rPr>
              <a:t>glBindVertexArray</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cubeVAO</a:t>
            </a:r>
            <a:r>
              <a:rPr lang="en-US" sz="1200" dirty="0">
                <a:solidFill>
                  <a:srgbClr val="000000"/>
                </a:solidFill>
                <a:latin typeface="Cascadia Mono" panose="020B0609020000020004" pitchFamily="49" charset="0"/>
              </a:rPr>
              <a:t>);</a:t>
            </a:r>
          </a:p>
          <a:p>
            <a:r>
              <a:rPr lang="en-US" sz="1200" dirty="0">
                <a:solidFill>
                  <a:srgbClr val="6F008A"/>
                </a:solidFill>
                <a:latin typeface="Cascadia Mono" panose="020B0609020000020004" pitchFamily="49" charset="0"/>
              </a:rPr>
              <a:t>glBindTexture</a:t>
            </a:r>
            <a:r>
              <a:rPr lang="en-US" sz="1200" dirty="0">
                <a:solidFill>
                  <a:srgbClr val="000000"/>
                </a:solidFill>
                <a:latin typeface="Cascadia Mono" panose="020B0609020000020004" pitchFamily="49" charset="0"/>
              </a:rPr>
              <a:t>(</a:t>
            </a:r>
            <a:r>
              <a:rPr lang="en-US" sz="1200" dirty="0">
                <a:solidFill>
                  <a:srgbClr val="6F008A"/>
                </a:solidFill>
                <a:latin typeface="Cascadia Mono" panose="020B0609020000020004" pitchFamily="49" charset="0"/>
              </a:rPr>
              <a:t>GL_TEXTURE_2D</a:t>
            </a:r>
            <a:r>
              <a:rPr lang="en-US" sz="1200" dirty="0">
                <a:solidFill>
                  <a:srgbClr val="000000"/>
                </a:solidFill>
                <a:latin typeface="Cascadia Mono" panose="020B0609020000020004" pitchFamily="49" charset="0"/>
              </a:rPr>
              <a:t>, </a:t>
            </a:r>
            <a:r>
              <a:rPr lang="en-US" sz="1200" dirty="0" err="1">
                <a:solidFill>
                  <a:srgbClr val="000000"/>
                </a:solidFill>
                <a:latin typeface="Cascadia Mono" panose="020B0609020000020004" pitchFamily="49" charset="0"/>
              </a:rPr>
              <a:t>cubeTexture</a:t>
            </a:r>
            <a:r>
              <a:rPr lang="en-US" sz="1200" dirty="0">
                <a:solidFill>
                  <a:srgbClr val="000000"/>
                </a:solidFill>
                <a:latin typeface="Cascadia Mono" panose="020B0609020000020004" pitchFamily="49" charset="0"/>
              </a:rPr>
              <a:t>);</a:t>
            </a:r>
          </a:p>
          <a:p>
            <a:r>
              <a:rPr lang="en-US" sz="1200" dirty="0">
                <a:solidFill>
                  <a:srgbClr val="000000"/>
                </a:solidFill>
                <a:latin typeface="Cascadia Mono" panose="020B0609020000020004" pitchFamily="49" charset="0"/>
              </a:rPr>
              <a:t>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a:t>
            </a:r>
            <a:r>
              <a:rPr lang="en-US" sz="1200" dirty="0">
                <a:solidFill>
                  <a:srgbClr val="2B91AF"/>
                </a:solidFill>
                <a:latin typeface="Cascadia Mono" panose="020B0609020000020004" pitchFamily="49" charset="0"/>
              </a:rPr>
              <a:t>mat4</a:t>
            </a:r>
            <a:r>
              <a:rPr lang="en-US" sz="1200" dirty="0">
                <a:solidFill>
                  <a:srgbClr val="000000"/>
                </a:solidFill>
                <a:latin typeface="Cascadia Mono" panose="020B0609020000020004" pitchFamily="49" charset="0"/>
              </a:rPr>
              <a:t>(1.0f);</a:t>
            </a:r>
          </a:p>
          <a:p>
            <a:r>
              <a:rPr lang="en-US" sz="1200" dirty="0">
                <a:solidFill>
                  <a:srgbClr val="000000"/>
                </a:solidFill>
                <a:latin typeface="Cascadia Mono" panose="020B0609020000020004" pitchFamily="49" charset="0"/>
              </a:rPr>
              <a:t>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glm::translate(model, glm::</a:t>
            </a:r>
            <a:r>
              <a:rPr lang="en-US" sz="1200" dirty="0">
                <a:solidFill>
                  <a:srgbClr val="2B91AF"/>
                </a:solidFill>
                <a:latin typeface="Cascadia Mono" panose="020B0609020000020004" pitchFamily="49" charset="0"/>
              </a:rPr>
              <a:t>vec3</a:t>
            </a:r>
            <a:r>
              <a:rPr lang="en-US" sz="1200" dirty="0">
                <a:solidFill>
                  <a:srgbClr val="000000"/>
                </a:solidFill>
                <a:latin typeface="Cascadia Mono" panose="020B0609020000020004" pitchFamily="49" charset="0"/>
              </a:rPr>
              <a:t>(-1.0f, 0.0f, -1.0f));</a:t>
            </a:r>
          </a:p>
          <a:p>
            <a:r>
              <a:rPr lang="it-IT" sz="1200" dirty="0">
                <a:solidFill>
                  <a:srgbClr val="000000"/>
                </a:solidFill>
                <a:latin typeface="Cascadia Mono" panose="020B0609020000020004" pitchFamily="49" charset="0"/>
              </a:rPr>
              <a:t>model </a:t>
            </a:r>
            <a:r>
              <a:rPr lang="it-IT" sz="1200" dirty="0">
                <a:solidFill>
                  <a:srgbClr val="008080"/>
                </a:solidFill>
                <a:latin typeface="Cascadia Mono" panose="020B0609020000020004" pitchFamily="49" charset="0"/>
              </a:rPr>
              <a:t>=</a:t>
            </a:r>
            <a:r>
              <a:rPr lang="it-IT" sz="1200" dirty="0">
                <a:solidFill>
                  <a:srgbClr val="000000"/>
                </a:solidFill>
                <a:latin typeface="Cascadia Mono" panose="020B0609020000020004" pitchFamily="49" charset="0"/>
              </a:rPr>
              <a:t> glm::scale(model, glm::</a:t>
            </a:r>
            <a:r>
              <a:rPr lang="it-IT" sz="1200" dirty="0">
                <a:solidFill>
                  <a:srgbClr val="2B91AF"/>
                </a:solidFill>
                <a:latin typeface="Cascadia Mono" panose="020B0609020000020004" pitchFamily="49" charset="0"/>
              </a:rPr>
              <a:t>vec3</a:t>
            </a:r>
            <a:r>
              <a:rPr lang="it-IT" sz="1200" dirty="0">
                <a:solidFill>
                  <a:srgbClr val="000000"/>
                </a:solidFill>
                <a:latin typeface="Cascadia Mono" panose="020B0609020000020004" pitchFamily="49" charset="0"/>
              </a:rPr>
              <a:t>(scale, scale, scale));</a:t>
            </a:r>
          </a:p>
          <a:p>
            <a:r>
              <a:rPr lang="en-US" sz="1200" dirty="0">
                <a:solidFill>
                  <a:srgbClr val="0000FF"/>
                </a:solidFill>
                <a:latin typeface="Cascadia Mono" panose="020B0609020000020004" pitchFamily="49" charset="0"/>
              </a:rPr>
              <a:t>if</a:t>
            </a:r>
            <a:r>
              <a:rPr lang="en-US" sz="1200" dirty="0">
                <a:solidFill>
                  <a:srgbClr val="000000"/>
                </a:solidFill>
                <a:latin typeface="Cascadia Mono" panose="020B0609020000020004" pitchFamily="49" charset="0"/>
              </a:rPr>
              <a:t> (rotFlg1)</a:t>
            </a:r>
          </a:p>
          <a:p>
            <a:r>
              <a:rPr lang="en-US" sz="1200" dirty="0">
                <a:solidFill>
                  <a:srgbClr val="000000"/>
                </a:solidFill>
                <a:latin typeface="Cascadia Mono" panose="020B0609020000020004" pitchFamily="49" charset="0"/>
              </a:rPr>
              <a:t>{</a:t>
            </a:r>
          </a:p>
          <a:p>
            <a:pPr lvl="1"/>
            <a:r>
              <a:rPr lang="en-US" sz="1200" dirty="0">
                <a:solidFill>
                  <a:srgbClr val="000000"/>
                </a:solidFill>
                <a:latin typeface="Cascadia Mono" panose="020B0609020000020004" pitchFamily="49" charset="0"/>
              </a:rPr>
              <a:t>angle = -(</a:t>
            </a:r>
            <a:r>
              <a:rPr lang="en-US" sz="1200" dirty="0">
                <a:solidFill>
                  <a:srgbClr val="0000FF"/>
                </a:solidFill>
                <a:latin typeface="Cascadia Mono" panose="020B0609020000020004" pitchFamily="49" charset="0"/>
              </a:rPr>
              <a:t>float</a:t>
            </a:r>
            <a:r>
              <a:rPr lang="en-US" sz="1200" dirty="0">
                <a:solidFill>
                  <a:srgbClr val="000000"/>
                </a:solidFill>
                <a:latin typeface="Cascadia Mono" panose="020B0609020000020004" pitchFamily="49" charset="0"/>
              </a:rPr>
              <a:t>)glfwGetTime() / 3.0;</a:t>
            </a:r>
          </a:p>
          <a:p>
            <a:pPr lvl="1"/>
            <a:r>
              <a:rPr lang="en-US" sz="1200" dirty="0">
                <a:solidFill>
                  <a:srgbClr val="000000"/>
                </a:solidFill>
                <a:latin typeface="Cascadia Mono" panose="020B0609020000020004" pitchFamily="49" charset="0"/>
              </a:rPr>
              <a:t>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glm::rotate(model, angle, glm::</a:t>
            </a:r>
            <a:r>
              <a:rPr lang="en-US" sz="1200" dirty="0">
                <a:solidFill>
                  <a:srgbClr val="2B91AF"/>
                </a:solidFill>
                <a:latin typeface="Cascadia Mono" panose="020B0609020000020004" pitchFamily="49" charset="0"/>
              </a:rPr>
              <a:t>vec3</a:t>
            </a:r>
            <a:r>
              <a:rPr lang="en-US" sz="1200" dirty="0">
                <a:solidFill>
                  <a:srgbClr val="000000"/>
                </a:solidFill>
                <a:latin typeface="Cascadia Mono" panose="020B0609020000020004" pitchFamily="49" charset="0"/>
              </a:rPr>
              <a:t>(0.0f, 1.0f, 0.0f));</a:t>
            </a:r>
          </a:p>
          <a:p>
            <a:r>
              <a:rPr lang="en-US" sz="1200" dirty="0">
                <a:solidFill>
                  <a:srgbClr val="000000"/>
                </a:solidFill>
                <a:latin typeface="Cascadia Mono" panose="020B0609020000020004" pitchFamily="49" charset="0"/>
              </a:rPr>
              <a:t>}</a:t>
            </a:r>
          </a:p>
          <a:p>
            <a:r>
              <a:rPr lang="en-US" sz="1200" dirty="0">
                <a:solidFill>
                  <a:srgbClr val="0000FF"/>
                </a:solidFill>
                <a:latin typeface="Cascadia Mono" panose="020B0609020000020004" pitchFamily="49" charset="0"/>
              </a:rPr>
              <a:t>else</a:t>
            </a:r>
            <a:r>
              <a:rPr lang="en-US" sz="1200" dirty="0">
                <a:solidFill>
                  <a:srgbClr val="000000"/>
                </a:solidFill>
                <a:latin typeface="Cascadia Mono" panose="020B0609020000020004" pitchFamily="49" charset="0"/>
              </a:rPr>
              <a:t> {</a:t>
            </a:r>
          </a:p>
          <a:p>
            <a:r>
              <a:rPr lang="en-US" sz="1200" dirty="0">
                <a:solidFill>
                  <a:srgbClr val="000000"/>
                </a:solidFill>
                <a:latin typeface="Cascadia Mono" panose="020B0609020000020004" pitchFamily="49" charset="0"/>
              </a:rPr>
              <a:t>	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glm::rotate(model, angle, glm::</a:t>
            </a:r>
            <a:r>
              <a:rPr lang="en-US" sz="1200" dirty="0">
                <a:solidFill>
                  <a:srgbClr val="2B91AF"/>
                </a:solidFill>
                <a:latin typeface="Cascadia Mono" panose="020B0609020000020004" pitchFamily="49" charset="0"/>
              </a:rPr>
              <a:t>vec3</a:t>
            </a:r>
            <a:r>
              <a:rPr lang="en-US" sz="1200" dirty="0">
                <a:solidFill>
                  <a:srgbClr val="000000"/>
                </a:solidFill>
                <a:latin typeface="Cascadia Mono" panose="020B0609020000020004" pitchFamily="49" charset="0"/>
              </a:rPr>
              <a:t>(0.0f, 1.0f, 0.0f));</a:t>
            </a:r>
          </a:p>
          <a:p>
            <a:r>
              <a:rPr lang="en-US" sz="1200" dirty="0">
                <a:solidFill>
                  <a:srgbClr val="000000"/>
                </a:solidFill>
                <a:latin typeface="Cascadia Mono" panose="020B0609020000020004" pitchFamily="49" charset="0"/>
              </a:rPr>
              <a:t>}</a:t>
            </a:r>
          </a:p>
          <a:p>
            <a:endParaRPr lang="en-US" sz="1200" dirty="0">
              <a:solidFill>
                <a:srgbClr val="000000"/>
              </a:solidFill>
              <a:latin typeface="Cascadia Mono" panose="020B0609020000020004" pitchFamily="49" charset="0"/>
            </a:endParaRPr>
          </a:p>
          <a:p>
            <a:r>
              <a:rPr lang="en-US" sz="1200" dirty="0" err="1">
                <a:solidFill>
                  <a:srgbClr val="000000"/>
                </a:solidFill>
                <a:latin typeface="Cascadia Mono" panose="020B0609020000020004" pitchFamily="49" charset="0"/>
              </a:rPr>
              <a:t>modelLoc</a:t>
            </a:r>
            <a:r>
              <a:rPr lang="en-US" sz="1200" dirty="0">
                <a:solidFill>
                  <a:srgbClr val="000000"/>
                </a:solidFill>
                <a:latin typeface="Cascadia Mono" panose="020B0609020000020004" pitchFamily="49" charset="0"/>
              </a:rPr>
              <a:t> = </a:t>
            </a:r>
            <a:r>
              <a:rPr lang="en-US" sz="1200" dirty="0">
                <a:solidFill>
                  <a:srgbClr val="6F008A"/>
                </a:solidFill>
                <a:latin typeface="Cascadia Mono" panose="020B0609020000020004" pitchFamily="49" charset="0"/>
              </a:rPr>
              <a:t>glGetUniformLocation</a:t>
            </a:r>
            <a:r>
              <a:rPr lang="en-US" sz="1200" dirty="0">
                <a:solidFill>
                  <a:srgbClr val="000000"/>
                </a:solidFill>
                <a:latin typeface="Cascadia Mono" panose="020B0609020000020004" pitchFamily="49" charset="0"/>
              </a:rPr>
              <a:t>(shaderSingleColor, </a:t>
            </a:r>
            <a:r>
              <a:rPr lang="en-US" sz="1200" dirty="0">
                <a:solidFill>
                  <a:srgbClr val="A31515"/>
                </a:solidFill>
                <a:latin typeface="Cascadia Mono" panose="020B0609020000020004" pitchFamily="49" charset="0"/>
              </a:rPr>
              <a:t>"model"</a:t>
            </a:r>
            <a:r>
              <a:rPr lang="en-US" sz="1200" dirty="0">
                <a:solidFill>
                  <a:srgbClr val="000000"/>
                </a:solidFill>
                <a:latin typeface="Cascadia Mono" panose="020B0609020000020004" pitchFamily="49" charset="0"/>
              </a:rPr>
              <a:t>);</a:t>
            </a:r>
          </a:p>
          <a:p>
            <a:r>
              <a:rPr lang="en-US" sz="1200" dirty="0">
                <a:solidFill>
                  <a:srgbClr val="6F008A"/>
                </a:solidFill>
                <a:latin typeface="Cascadia Mono" panose="020B0609020000020004" pitchFamily="49" charset="0"/>
              </a:rPr>
              <a:t>glUniformMatrix4fv</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modelLoc</a:t>
            </a:r>
            <a:r>
              <a:rPr lang="en-US" sz="1200" dirty="0">
                <a:solidFill>
                  <a:srgbClr val="000000"/>
                </a:solidFill>
                <a:latin typeface="Cascadia Mono" panose="020B0609020000020004" pitchFamily="49" charset="0"/>
              </a:rPr>
              <a:t>, 1, </a:t>
            </a:r>
            <a:r>
              <a:rPr lang="en-US" sz="1200" dirty="0">
                <a:solidFill>
                  <a:srgbClr val="6F008A"/>
                </a:solidFill>
                <a:latin typeface="Cascadia Mono" panose="020B0609020000020004" pitchFamily="49" charset="0"/>
              </a:rPr>
              <a:t>GL_FALSE</a:t>
            </a:r>
            <a:r>
              <a:rPr lang="en-US" sz="1200" dirty="0">
                <a:solidFill>
                  <a:srgbClr val="000000"/>
                </a:solidFill>
                <a:latin typeface="Cascadia Mono" panose="020B0609020000020004" pitchFamily="49" charset="0"/>
              </a:rPr>
              <a:t>, glm::</a:t>
            </a:r>
            <a:r>
              <a:rPr lang="en-US" sz="1200" dirty="0" err="1">
                <a:solidFill>
                  <a:srgbClr val="000000"/>
                </a:solidFill>
                <a:latin typeface="Cascadia Mono" panose="020B0609020000020004" pitchFamily="49" charset="0"/>
              </a:rPr>
              <a:t>value_ptr</a:t>
            </a:r>
            <a:r>
              <a:rPr lang="en-US" sz="1200" dirty="0">
                <a:solidFill>
                  <a:srgbClr val="000000"/>
                </a:solidFill>
                <a:latin typeface="Cascadia Mono" panose="020B0609020000020004" pitchFamily="49" charset="0"/>
              </a:rPr>
              <a:t>(model));</a:t>
            </a:r>
          </a:p>
          <a:p>
            <a:r>
              <a:rPr lang="en-US" sz="1200" dirty="0">
                <a:solidFill>
                  <a:srgbClr val="6F008A"/>
                </a:solidFill>
                <a:latin typeface="Cascadia Mono" panose="020B0609020000020004" pitchFamily="49" charset="0"/>
              </a:rPr>
              <a:t>glDrawArrays</a:t>
            </a:r>
            <a:r>
              <a:rPr lang="en-US" sz="1200" dirty="0">
                <a:solidFill>
                  <a:srgbClr val="000000"/>
                </a:solidFill>
                <a:latin typeface="Cascadia Mono" panose="020B0609020000020004" pitchFamily="49" charset="0"/>
              </a:rPr>
              <a:t>(</a:t>
            </a:r>
            <a:r>
              <a:rPr lang="en-US" sz="1200" dirty="0">
                <a:solidFill>
                  <a:srgbClr val="6F008A"/>
                </a:solidFill>
                <a:latin typeface="Cascadia Mono" panose="020B0609020000020004" pitchFamily="49" charset="0"/>
              </a:rPr>
              <a:t>GL_TRIANGLES</a:t>
            </a:r>
            <a:r>
              <a:rPr lang="en-US" sz="1200" dirty="0">
                <a:solidFill>
                  <a:srgbClr val="000000"/>
                </a:solidFill>
                <a:latin typeface="Cascadia Mono" panose="020B0609020000020004" pitchFamily="49" charset="0"/>
              </a:rPr>
              <a:t>, 0, 36);</a:t>
            </a:r>
          </a:p>
          <a:p>
            <a:endParaRPr lang="en-US" sz="1200" dirty="0">
              <a:solidFill>
                <a:srgbClr val="000000"/>
              </a:solidFill>
              <a:latin typeface="Cascadia Mono" panose="020B0609020000020004" pitchFamily="49" charset="0"/>
            </a:endParaRPr>
          </a:p>
          <a:p>
            <a:r>
              <a:rPr lang="en-US" sz="1200" dirty="0">
                <a:solidFill>
                  <a:srgbClr val="000000"/>
                </a:solidFill>
                <a:latin typeface="Cascadia Mono" panose="020B0609020000020004" pitchFamily="49" charset="0"/>
              </a:rPr>
              <a:t>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a:t>
            </a:r>
            <a:r>
              <a:rPr lang="en-US" sz="1200" dirty="0">
                <a:solidFill>
                  <a:srgbClr val="2B91AF"/>
                </a:solidFill>
                <a:latin typeface="Cascadia Mono" panose="020B0609020000020004" pitchFamily="49" charset="0"/>
              </a:rPr>
              <a:t>mat4</a:t>
            </a:r>
            <a:r>
              <a:rPr lang="en-US" sz="1200" dirty="0">
                <a:solidFill>
                  <a:srgbClr val="000000"/>
                </a:solidFill>
                <a:latin typeface="Cascadia Mono" panose="020B0609020000020004" pitchFamily="49" charset="0"/>
              </a:rPr>
              <a:t>(1.0f);</a:t>
            </a:r>
          </a:p>
          <a:p>
            <a:r>
              <a:rPr lang="en-US" sz="1200" dirty="0">
                <a:solidFill>
                  <a:srgbClr val="000000"/>
                </a:solidFill>
                <a:latin typeface="Cascadia Mono" panose="020B0609020000020004" pitchFamily="49" charset="0"/>
              </a:rPr>
              <a:t>model </a:t>
            </a:r>
            <a:r>
              <a:rPr lang="en-US" sz="1200" dirty="0">
                <a:solidFill>
                  <a:srgbClr val="008080"/>
                </a:solidFill>
                <a:latin typeface="Cascadia Mono" panose="020B0609020000020004" pitchFamily="49" charset="0"/>
              </a:rPr>
              <a:t>=</a:t>
            </a:r>
            <a:r>
              <a:rPr lang="en-US" sz="1200" dirty="0">
                <a:solidFill>
                  <a:srgbClr val="000000"/>
                </a:solidFill>
                <a:latin typeface="Cascadia Mono" panose="020B0609020000020004" pitchFamily="49" charset="0"/>
              </a:rPr>
              <a:t> glm::translate(model, glm::</a:t>
            </a:r>
            <a:r>
              <a:rPr lang="en-US" sz="1200" dirty="0">
                <a:solidFill>
                  <a:srgbClr val="2B91AF"/>
                </a:solidFill>
                <a:latin typeface="Cascadia Mono" panose="020B0609020000020004" pitchFamily="49" charset="0"/>
              </a:rPr>
              <a:t>vec3</a:t>
            </a:r>
            <a:r>
              <a:rPr lang="en-US" sz="1200" dirty="0">
                <a:solidFill>
                  <a:srgbClr val="000000"/>
                </a:solidFill>
                <a:latin typeface="Cascadia Mono" panose="020B0609020000020004" pitchFamily="49" charset="0"/>
              </a:rPr>
              <a:t>(2.0f, 0.0f, 0.0f));</a:t>
            </a:r>
          </a:p>
          <a:p>
            <a:r>
              <a:rPr lang="it-IT" sz="1200" dirty="0">
                <a:solidFill>
                  <a:srgbClr val="000000"/>
                </a:solidFill>
                <a:latin typeface="Cascadia Mono" panose="020B0609020000020004" pitchFamily="49" charset="0"/>
              </a:rPr>
              <a:t>model </a:t>
            </a:r>
            <a:r>
              <a:rPr lang="it-IT" sz="1200" dirty="0">
                <a:solidFill>
                  <a:srgbClr val="008080"/>
                </a:solidFill>
                <a:latin typeface="Cascadia Mono" panose="020B0609020000020004" pitchFamily="49" charset="0"/>
              </a:rPr>
              <a:t>=</a:t>
            </a:r>
            <a:r>
              <a:rPr lang="it-IT" sz="1200" dirty="0">
                <a:solidFill>
                  <a:srgbClr val="000000"/>
                </a:solidFill>
                <a:latin typeface="Cascadia Mono" panose="020B0609020000020004" pitchFamily="49" charset="0"/>
              </a:rPr>
              <a:t> glm::scale(model, glm::</a:t>
            </a:r>
            <a:r>
              <a:rPr lang="it-IT" sz="1200" dirty="0">
                <a:solidFill>
                  <a:srgbClr val="2B91AF"/>
                </a:solidFill>
                <a:latin typeface="Cascadia Mono" panose="020B0609020000020004" pitchFamily="49" charset="0"/>
              </a:rPr>
              <a:t>vec3</a:t>
            </a:r>
            <a:r>
              <a:rPr lang="it-IT" sz="1200" dirty="0">
                <a:solidFill>
                  <a:srgbClr val="000000"/>
                </a:solidFill>
                <a:latin typeface="Cascadia Mono" panose="020B0609020000020004" pitchFamily="49" charset="0"/>
              </a:rPr>
              <a:t>(scale, scale, scale));</a:t>
            </a:r>
          </a:p>
          <a:p>
            <a:r>
              <a:rPr lang="en-US" sz="1200" dirty="0" err="1">
                <a:solidFill>
                  <a:srgbClr val="000000"/>
                </a:solidFill>
                <a:latin typeface="Cascadia Mono" panose="020B0609020000020004" pitchFamily="49" charset="0"/>
              </a:rPr>
              <a:t>modelLoc</a:t>
            </a:r>
            <a:r>
              <a:rPr lang="en-US" sz="1200" dirty="0">
                <a:solidFill>
                  <a:srgbClr val="000000"/>
                </a:solidFill>
                <a:latin typeface="Cascadia Mono" panose="020B0609020000020004" pitchFamily="49" charset="0"/>
              </a:rPr>
              <a:t> = </a:t>
            </a:r>
            <a:r>
              <a:rPr lang="en-US" sz="1200" dirty="0">
                <a:solidFill>
                  <a:srgbClr val="6F008A"/>
                </a:solidFill>
                <a:latin typeface="Cascadia Mono" panose="020B0609020000020004" pitchFamily="49" charset="0"/>
              </a:rPr>
              <a:t>glGetUniformLocation</a:t>
            </a:r>
            <a:r>
              <a:rPr lang="en-US" sz="1200" dirty="0">
                <a:solidFill>
                  <a:srgbClr val="000000"/>
                </a:solidFill>
                <a:latin typeface="Cascadia Mono" panose="020B0609020000020004" pitchFamily="49" charset="0"/>
              </a:rPr>
              <a:t>(shaderSingleColor, </a:t>
            </a:r>
            <a:r>
              <a:rPr lang="en-US" sz="1200" dirty="0">
                <a:solidFill>
                  <a:srgbClr val="A31515"/>
                </a:solidFill>
                <a:latin typeface="Cascadia Mono" panose="020B0609020000020004" pitchFamily="49" charset="0"/>
              </a:rPr>
              <a:t>"model"</a:t>
            </a:r>
            <a:r>
              <a:rPr lang="en-US" sz="1200" dirty="0">
                <a:solidFill>
                  <a:srgbClr val="000000"/>
                </a:solidFill>
                <a:latin typeface="Cascadia Mono" panose="020B0609020000020004" pitchFamily="49" charset="0"/>
              </a:rPr>
              <a:t>);</a:t>
            </a:r>
          </a:p>
          <a:p>
            <a:r>
              <a:rPr lang="en-US" sz="1200" dirty="0">
                <a:solidFill>
                  <a:srgbClr val="6F008A"/>
                </a:solidFill>
                <a:latin typeface="Cascadia Mono" panose="020B0609020000020004" pitchFamily="49" charset="0"/>
              </a:rPr>
              <a:t>glUniformMatrix4fv</a:t>
            </a:r>
            <a:r>
              <a:rPr lang="en-US" sz="1200" dirty="0">
                <a:solidFill>
                  <a:srgbClr val="000000"/>
                </a:solidFill>
                <a:latin typeface="Cascadia Mono" panose="020B0609020000020004" pitchFamily="49" charset="0"/>
              </a:rPr>
              <a:t>(</a:t>
            </a:r>
            <a:r>
              <a:rPr lang="en-US" sz="1200" dirty="0" err="1">
                <a:solidFill>
                  <a:srgbClr val="000000"/>
                </a:solidFill>
                <a:latin typeface="Cascadia Mono" panose="020B0609020000020004" pitchFamily="49" charset="0"/>
              </a:rPr>
              <a:t>modelLoc</a:t>
            </a:r>
            <a:r>
              <a:rPr lang="en-US" sz="1200" dirty="0">
                <a:solidFill>
                  <a:srgbClr val="000000"/>
                </a:solidFill>
                <a:latin typeface="Cascadia Mono" panose="020B0609020000020004" pitchFamily="49" charset="0"/>
              </a:rPr>
              <a:t>, 1, </a:t>
            </a:r>
            <a:r>
              <a:rPr lang="en-US" sz="1200" dirty="0">
                <a:solidFill>
                  <a:srgbClr val="6F008A"/>
                </a:solidFill>
                <a:latin typeface="Cascadia Mono" panose="020B0609020000020004" pitchFamily="49" charset="0"/>
              </a:rPr>
              <a:t>GL_FALSE</a:t>
            </a:r>
            <a:r>
              <a:rPr lang="en-US" sz="1200" dirty="0">
                <a:solidFill>
                  <a:srgbClr val="000000"/>
                </a:solidFill>
                <a:latin typeface="Cascadia Mono" panose="020B0609020000020004" pitchFamily="49" charset="0"/>
              </a:rPr>
              <a:t>, glm::</a:t>
            </a:r>
            <a:r>
              <a:rPr lang="en-US" sz="1200" dirty="0" err="1">
                <a:solidFill>
                  <a:srgbClr val="000000"/>
                </a:solidFill>
                <a:latin typeface="Cascadia Mono" panose="020B0609020000020004" pitchFamily="49" charset="0"/>
              </a:rPr>
              <a:t>value_ptr</a:t>
            </a:r>
            <a:r>
              <a:rPr lang="en-US" sz="1200" dirty="0">
                <a:solidFill>
                  <a:srgbClr val="000000"/>
                </a:solidFill>
                <a:latin typeface="Cascadia Mono" panose="020B0609020000020004" pitchFamily="49" charset="0"/>
              </a:rPr>
              <a:t>(model));</a:t>
            </a:r>
          </a:p>
          <a:p>
            <a:r>
              <a:rPr lang="en-US" sz="1200" dirty="0">
                <a:solidFill>
                  <a:srgbClr val="6F008A"/>
                </a:solidFill>
                <a:latin typeface="Cascadia Mono" panose="020B0609020000020004" pitchFamily="49" charset="0"/>
              </a:rPr>
              <a:t>glDrawArrays</a:t>
            </a:r>
            <a:r>
              <a:rPr lang="en-US" sz="1200" dirty="0">
                <a:solidFill>
                  <a:srgbClr val="000000"/>
                </a:solidFill>
                <a:latin typeface="Cascadia Mono" panose="020B0609020000020004" pitchFamily="49" charset="0"/>
              </a:rPr>
              <a:t>(</a:t>
            </a:r>
            <a:r>
              <a:rPr lang="en-US" sz="1200" dirty="0">
                <a:solidFill>
                  <a:srgbClr val="6F008A"/>
                </a:solidFill>
                <a:latin typeface="Cascadia Mono" panose="020B0609020000020004" pitchFamily="49" charset="0"/>
              </a:rPr>
              <a:t>GL_TRIANGLES</a:t>
            </a:r>
            <a:r>
              <a:rPr lang="en-US" sz="1200" dirty="0">
                <a:solidFill>
                  <a:srgbClr val="000000"/>
                </a:solidFill>
                <a:latin typeface="Cascadia Mono" panose="020B0609020000020004" pitchFamily="49" charset="0"/>
              </a:rPr>
              <a:t>, 0, 36);</a:t>
            </a:r>
          </a:p>
          <a:p>
            <a:r>
              <a:rPr lang="en-US" sz="1200" dirty="0">
                <a:solidFill>
                  <a:srgbClr val="6F008A"/>
                </a:solidFill>
                <a:latin typeface="Cascadia Mono" panose="020B0609020000020004" pitchFamily="49" charset="0"/>
              </a:rPr>
              <a:t>glBindVertexArray</a:t>
            </a:r>
            <a:r>
              <a:rPr lang="en-US" sz="1200" dirty="0">
                <a:solidFill>
                  <a:srgbClr val="000000"/>
                </a:solidFill>
                <a:latin typeface="Cascadia Mono" panose="020B0609020000020004" pitchFamily="49" charset="0"/>
              </a:rPr>
              <a:t>(0);</a:t>
            </a:r>
            <a:endParaRPr lang="en-US" sz="1200" dirty="0"/>
          </a:p>
        </p:txBody>
      </p:sp>
    </p:spTree>
    <p:extLst>
      <p:ext uri="{BB962C8B-B14F-4D97-AF65-F5344CB8AC3E}">
        <p14:creationId xmlns:p14="http://schemas.microsoft.com/office/powerpoint/2010/main" val="255767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3DA5-5205-426A-4622-57D44BA5D660}"/>
              </a:ext>
            </a:extLst>
          </p:cNvPr>
          <p:cNvSpPr>
            <a:spLocks noGrp="1"/>
          </p:cNvSpPr>
          <p:nvPr>
            <p:ph type="title"/>
          </p:nvPr>
        </p:nvSpPr>
        <p:spPr>
          <a:xfrm>
            <a:off x="838200" y="365125"/>
            <a:ext cx="10515600" cy="1146175"/>
          </a:xfrm>
        </p:spPr>
        <p:txBody>
          <a:bodyPr/>
          <a:lstStyle/>
          <a:p>
            <a:r>
              <a:rPr lang="en-US" dirty="0"/>
              <a:t>Enable Writing to the Stencil Buffer</a:t>
            </a:r>
          </a:p>
        </p:txBody>
      </p:sp>
      <p:sp>
        <p:nvSpPr>
          <p:cNvPr id="4" name="Slide Number Placeholder 3">
            <a:extLst>
              <a:ext uri="{FF2B5EF4-FFF2-40B4-BE49-F238E27FC236}">
                <a16:creationId xmlns:a16="http://schemas.microsoft.com/office/drawing/2014/main" id="{D3D47335-8477-0A69-5392-B2B51AC66141}"/>
              </a:ext>
            </a:extLst>
          </p:cNvPr>
          <p:cNvSpPr>
            <a:spLocks noGrp="1"/>
          </p:cNvSpPr>
          <p:nvPr>
            <p:ph type="sldNum" sz="quarter" idx="12"/>
          </p:nvPr>
        </p:nvSpPr>
        <p:spPr/>
        <p:txBody>
          <a:bodyPr/>
          <a:lstStyle/>
          <a:p>
            <a:fld id="{8012A267-E1DD-44E7-983C-C39AABB85FC4}" type="slidenum">
              <a:rPr lang="en-US" smtClean="0"/>
              <a:t>55</a:t>
            </a:fld>
            <a:endParaRPr lang="en-US"/>
          </a:p>
        </p:txBody>
      </p:sp>
      <p:sp>
        <p:nvSpPr>
          <p:cNvPr id="6" name="TextBox 5">
            <a:extLst>
              <a:ext uri="{FF2B5EF4-FFF2-40B4-BE49-F238E27FC236}">
                <a16:creationId xmlns:a16="http://schemas.microsoft.com/office/drawing/2014/main" id="{64337FB6-2896-F24B-2728-59A78197E5A0}"/>
              </a:ext>
            </a:extLst>
          </p:cNvPr>
          <p:cNvSpPr txBox="1"/>
          <p:nvPr/>
        </p:nvSpPr>
        <p:spPr>
          <a:xfrm>
            <a:off x="971550" y="1856085"/>
            <a:ext cx="6096000" cy="923330"/>
          </a:xfrm>
          <a:prstGeom prst="rect">
            <a:avLst/>
          </a:prstGeom>
          <a:noFill/>
        </p:spPr>
        <p:txBody>
          <a:bodyPr wrap="square">
            <a:spAutoFit/>
          </a:bodyPr>
          <a:lstStyle/>
          <a:p>
            <a:r>
              <a:rPr lang="en-US" sz="1800" dirty="0">
                <a:solidFill>
                  <a:srgbClr val="008000"/>
                </a:solidFill>
                <a:latin typeface="Cascadia Mono" panose="020B0609020000020004" pitchFamily="49" charset="0"/>
              </a:rPr>
              <a:t>//Enable writing to the stencil buffer</a:t>
            </a:r>
            <a:endParaRPr lang="en-US" sz="1800" dirty="0">
              <a:solidFill>
                <a:srgbClr val="000000"/>
              </a:solidFill>
              <a:latin typeface="Cascadia Mono" panose="020B0609020000020004" pitchFamily="49" charset="0"/>
            </a:endParaRPr>
          </a:p>
          <a:p>
            <a:r>
              <a:rPr lang="en-US" sz="1800" dirty="0">
                <a:solidFill>
                  <a:srgbClr val="6F008A"/>
                </a:solidFill>
                <a:latin typeface="Cascadia Mono" panose="020B0609020000020004" pitchFamily="49" charset="0"/>
              </a:rPr>
              <a:t>glStencilMask</a:t>
            </a:r>
            <a:r>
              <a:rPr lang="en-US" sz="1800" dirty="0">
                <a:solidFill>
                  <a:srgbClr val="000000"/>
                </a:solidFill>
                <a:latin typeface="Cascadia Mono" panose="020B0609020000020004" pitchFamily="49" charset="0"/>
              </a:rPr>
              <a:t>(0xFF); </a:t>
            </a:r>
          </a:p>
          <a:p>
            <a:r>
              <a:rPr lang="en-US" sz="1800" dirty="0">
                <a:solidFill>
                  <a:srgbClr val="6F008A"/>
                </a:solidFill>
                <a:latin typeface="Cascadia Mono" panose="020B0609020000020004" pitchFamily="49" charset="0"/>
              </a:rPr>
              <a:t>glEnable</a:t>
            </a:r>
            <a:r>
              <a:rPr lang="en-US" sz="1800" dirty="0">
                <a:solidFill>
                  <a:srgbClr val="000000"/>
                </a:solidFill>
                <a:latin typeface="Cascadia Mono" panose="020B0609020000020004" pitchFamily="49" charset="0"/>
              </a:rPr>
              <a:t>(</a:t>
            </a:r>
            <a:r>
              <a:rPr lang="en-US" sz="1800" dirty="0">
                <a:solidFill>
                  <a:srgbClr val="6F008A"/>
                </a:solidFill>
                <a:latin typeface="Cascadia Mono" panose="020B0609020000020004" pitchFamily="49" charset="0"/>
              </a:rPr>
              <a:t>GL_DEPTH_TEST</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2212450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5B77-8A97-8169-3E3E-05B3EDCDE4DC}"/>
              </a:ext>
            </a:extLst>
          </p:cNvPr>
          <p:cNvSpPr>
            <a:spLocks noGrp="1"/>
          </p:cNvSpPr>
          <p:nvPr>
            <p:ph type="title"/>
          </p:nvPr>
        </p:nvSpPr>
        <p:spPr>
          <a:xfrm>
            <a:off x="838200" y="365125"/>
            <a:ext cx="10515600" cy="955675"/>
          </a:xfrm>
        </p:spPr>
        <p:txBody>
          <a:bodyPr/>
          <a:lstStyle/>
          <a:p>
            <a:r>
              <a:rPr lang="en-US" dirty="0"/>
              <a:t>Example 1: Result</a:t>
            </a:r>
          </a:p>
        </p:txBody>
      </p:sp>
      <p:sp>
        <p:nvSpPr>
          <p:cNvPr id="4" name="Slide Number Placeholder 3">
            <a:extLst>
              <a:ext uri="{FF2B5EF4-FFF2-40B4-BE49-F238E27FC236}">
                <a16:creationId xmlns:a16="http://schemas.microsoft.com/office/drawing/2014/main" id="{111C1750-DD1A-5D9A-EFC1-6C505D381079}"/>
              </a:ext>
            </a:extLst>
          </p:cNvPr>
          <p:cNvSpPr>
            <a:spLocks noGrp="1"/>
          </p:cNvSpPr>
          <p:nvPr>
            <p:ph type="sldNum" sz="quarter" idx="12"/>
          </p:nvPr>
        </p:nvSpPr>
        <p:spPr/>
        <p:txBody>
          <a:bodyPr/>
          <a:lstStyle/>
          <a:p>
            <a:fld id="{8012A267-E1DD-44E7-983C-C39AABB85FC4}" type="slidenum">
              <a:rPr lang="en-US" smtClean="0"/>
              <a:t>56</a:t>
            </a:fld>
            <a:endParaRPr lang="en-US"/>
          </a:p>
        </p:txBody>
      </p:sp>
      <p:pic>
        <p:nvPicPr>
          <p:cNvPr id="6" name="Picture 5">
            <a:extLst>
              <a:ext uri="{FF2B5EF4-FFF2-40B4-BE49-F238E27FC236}">
                <a16:creationId xmlns:a16="http://schemas.microsoft.com/office/drawing/2014/main" id="{C4C0ABF5-0458-F38E-B5C2-7C232A660806}"/>
              </a:ext>
            </a:extLst>
          </p:cNvPr>
          <p:cNvPicPr>
            <a:picLocks noChangeAspect="1"/>
          </p:cNvPicPr>
          <p:nvPr/>
        </p:nvPicPr>
        <p:blipFill>
          <a:blip r:embed="rId2"/>
          <a:stretch>
            <a:fillRect/>
          </a:stretch>
        </p:blipFill>
        <p:spPr>
          <a:xfrm>
            <a:off x="882650" y="1602550"/>
            <a:ext cx="6927589" cy="4890325"/>
          </a:xfrm>
          <a:prstGeom prst="rect">
            <a:avLst/>
          </a:prstGeom>
        </p:spPr>
      </p:pic>
    </p:spTree>
    <p:extLst>
      <p:ext uri="{BB962C8B-B14F-4D97-AF65-F5344CB8AC3E}">
        <p14:creationId xmlns:p14="http://schemas.microsoft.com/office/powerpoint/2010/main" val="559563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65E8-C038-4436-A2D4-B5FF72FFF882}"/>
              </a:ext>
            </a:extLst>
          </p:cNvPr>
          <p:cNvSpPr>
            <a:spLocks noGrp="1"/>
          </p:cNvSpPr>
          <p:nvPr>
            <p:ph type="title"/>
          </p:nvPr>
        </p:nvSpPr>
        <p:spPr/>
        <p:txBody>
          <a:bodyPr/>
          <a:lstStyle/>
          <a:p>
            <a:r>
              <a:rPr lang="en-US" dirty="0"/>
              <a:t>Example 2: Result</a:t>
            </a:r>
          </a:p>
        </p:txBody>
      </p:sp>
      <p:sp>
        <p:nvSpPr>
          <p:cNvPr id="4" name="Slide Number Placeholder 3">
            <a:extLst>
              <a:ext uri="{FF2B5EF4-FFF2-40B4-BE49-F238E27FC236}">
                <a16:creationId xmlns:a16="http://schemas.microsoft.com/office/drawing/2014/main" id="{0D35944B-7FAD-4916-87C8-560D22059352}"/>
              </a:ext>
            </a:extLst>
          </p:cNvPr>
          <p:cNvSpPr>
            <a:spLocks noGrp="1"/>
          </p:cNvSpPr>
          <p:nvPr>
            <p:ph type="sldNum" sz="quarter" idx="12"/>
          </p:nvPr>
        </p:nvSpPr>
        <p:spPr/>
        <p:txBody>
          <a:bodyPr/>
          <a:lstStyle/>
          <a:p>
            <a:fld id="{8012A267-E1DD-44E7-983C-C39AABB85FC4}" type="slidenum">
              <a:rPr lang="en-US" smtClean="0"/>
              <a:t>57</a:t>
            </a:fld>
            <a:endParaRPr lang="en-US"/>
          </a:p>
        </p:txBody>
      </p:sp>
      <p:pic>
        <p:nvPicPr>
          <p:cNvPr id="7" name="Picture 6">
            <a:extLst>
              <a:ext uri="{FF2B5EF4-FFF2-40B4-BE49-F238E27FC236}">
                <a16:creationId xmlns:a16="http://schemas.microsoft.com/office/drawing/2014/main" id="{89B6DAF1-7180-0F23-570A-326FA6429164}"/>
              </a:ext>
            </a:extLst>
          </p:cNvPr>
          <p:cNvPicPr>
            <a:picLocks noChangeAspect="1"/>
          </p:cNvPicPr>
          <p:nvPr/>
        </p:nvPicPr>
        <p:blipFill>
          <a:blip r:embed="rId2"/>
          <a:stretch>
            <a:fillRect/>
          </a:stretch>
        </p:blipFill>
        <p:spPr>
          <a:xfrm>
            <a:off x="990600" y="1667742"/>
            <a:ext cx="6641839" cy="4688608"/>
          </a:xfrm>
          <a:prstGeom prst="rect">
            <a:avLst/>
          </a:prstGeom>
        </p:spPr>
      </p:pic>
    </p:spTree>
    <p:extLst>
      <p:ext uri="{BB962C8B-B14F-4D97-AF65-F5344CB8AC3E}">
        <p14:creationId xmlns:p14="http://schemas.microsoft.com/office/powerpoint/2010/main" val="177916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15B2-D27F-4879-BC88-2DADF7BE0EC5}"/>
              </a:ext>
            </a:extLst>
          </p:cNvPr>
          <p:cNvSpPr>
            <a:spLocks noGrp="1"/>
          </p:cNvSpPr>
          <p:nvPr>
            <p:ph type="title"/>
          </p:nvPr>
        </p:nvSpPr>
        <p:spPr>
          <a:xfrm>
            <a:off x="882650" y="341703"/>
            <a:ext cx="7886700" cy="776521"/>
          </a:xfrm>
        </p:spPr>
        <p:txBody>
          <a:bodyPr/>
          <a:lstStyle/>
          <a:p>
            <a:r>
              <a:rPr lang="en-US" dirty="0"/>
              <a:t>Exercise: Result</a:t>
            </a:r>
          </a:p>
        </p:txBody>
      </p:sp>
      <p:sp>
        <p:nvSpPr>
          <p:cNvPr id="4" name="Slide Number Placeholder 3">
            <a:extLst>
              <a:ext uri="{FF2B5EF4-FFF2-40B4-BE49-F238E27FC236}">
                <a16:creationId xmlns:a16="http://schemas.microsoft.com/office/drawing/2014/main" id="{45AFD10F-F631-4BF8-9EEC-DFB5E3F759A8}"/>
              </a:ext>
            </a:extLst>
          </p:cNvPr>
          <p:cNvSpPr>
            <a:spLocks noGrp="1"/>
          </p:cNvSpPr>
          <p:nvPr>
            <p:ph type="sldNum" sz="quarter" idx="12"/>
          </p:nvPr>
        </p:nvSpPr>
        <p:spPr/>
        <p:txBody>
          <a:bodyPr/>
          <a:lstStyle/>
          <a:p>
            <a:fld id="{8012A267-E1DD-44E7-983C-C39AABB85FC4}" type="slidenum">
              <a:rPr lang="en-US" smtClean="0"/>
              <a:t>58</a:t>
            </a:fld>
            <a:endParaRPr lang="en-US"/>
          </a:p>
        </p:txBody>
      </p:sp>
      <p:pic>
        <p:nvPicPr>
          <p:cNvPr id="3" name="Picture 2">
            <a:extLst>
              <a:ext uri="{FF2B5EF4-FFF2-40B4-BE49-F238E27FC236}">
                <a16:creationId xmlns:a16="http://schemas.microsoft.com/office/drawing/2014/main" id="{3FE81EC2-3019-465E-BD62-0FB0013C1D9F}"/>
              </a:ext>
            </a:extLst>
          </p:cNvPr>
          <p:cNvPicPr>
            <a:picLocks noChangeAspect="1"/>
          </p:cNvPicPr>
          <p:nvPr/>
        </p:nvPicPr>
        <p:blipFill>
          <a:blip r:embed="rId2"/>
          <a:stretch>
            <a:fillRect/>
          </a:stretch>
        </p:blipFill>
        <p:spPr>
          <a:xfrm>
            <a:off x="798582" y="1369961"/>
            <a:ext cx="6725439" cy="4758075"/>
          </a:xfrm>
          <a:prstGeom prst="rect">
            <a:avLst/>
          </a:prstGeom>
        </p:spPr>
      </p:pic>
    </p:spTree>
    <p:extLst>
      <p:ext uri="{BB962C8B-B14F-4D97-AF65-F5344CB8AC3E}">
        <p14:creationId xmlns:p14="http://schemas.microsoft.com/office/powerpoint/2010/main" val="394690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75247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23290" y="1276987"/>
            <a:ext cx="9825990" cy="1710054"/>
          </a:xfrm>
        </p:spPr>
        <p:txBody>
          <a:bodyPr>
            <a:normAutofit/>
          </a:bodyPr>
          <a:lstStyle/>
          <a:p>
            <a:r>
              <a:rPr lang="en-US" sz="2400" dirty="0"/>
              <a:t>The stencil buffer is first cleared with zeros, and then an open rectangle of 1s is set in the stencil buffer. </a:t>
            </a:r>
          </a:p>
          <a:p>
            <a:r>
              <a:rPr lang="en-US" sz="2400" dirty="0"/>
              <a:t>The fragments of the scene are only rendered (the others are discarded) wherever the stencil value of that fragment contains a 1.</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6</a:t>
            </a:fld>
            <a:endParaRPr lang="en-US"/>
          </a:p>
        </p:txBody>
      </p:sp>
      <p:pic>
        <p:nvPicPr>
          <p:cNvPr id="6" name="Picture 5">
            <a:extLst>
              <a:ext uri="{FF2B5EF4-FFF2-40B4-BE49-F238E27FC236}">
                <a16:creationId xmlns:a16="http://schemas.microsoft.com/office/drawing/2014/main" id="{856CA992-F36B-4DAD-B0EE-2FFAEE5A4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187" y="3336218"/>
            <a:ext cx="7218795" cy="2670954"/>
          </a:xfrm>
          <a:prstGeom prst="rect">
            <a:avLst/>
          </a:prstGeom>
        </p:spPr>
      </p:pic>
    </p:spTree>
    <p:extLst>
      <p:ext uri="{BB962C8B-B14F-4D97-AF65-F5344CB8AC3E}">
        <p14:creationId xmlns:p14="http://schemas.microsoft.com/office/powerpoint/2010/main" val="11103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691515"/>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53770" y="1308608"/>
            <a:ext cx="4714586" cy="3640216"/>
          </a:xfrm>
        </p:spPr>
        <p:txBody>
          <a:bodyPr>
            <a:normAutofit lnSpcReduction="10000"/>
          </a:bodyPr>
          <a:lstStyle/>
          <a:p>
            <a:r>
              <a:rPr lang="en-US" sz="2300" dirty="0"/>
              <a:t>Stencil buffer operations allow us to set the stencil buffer at specific values wherever we're rendering fragments. </a:t>
            </a:r>
          </a:p>
          <a:p>
            <a:r>
              <a:rPr lang="en-US" sz="2300" dirty="0"/>
              <a:t>By changing the content of the stencil buffer while we're rendering, we're writing to the stencil buffer. </a:t>
            </a:r>
          </a:p>
          <a:p>
            <a:r>
              <a:rPr lang="en-US" sz="2300" dirty="0"/>
              <a:t>In the same (or following) render iteration(s), we can read these values to discard or pass certain fragments.</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7</a:t>
            </a:fld>
            <a:endParaRPr lang="en-US"/>
          </a:p>
        </p:txBody>
      </p:sp>
      <p:pic>
        <p:nvPicPr>
          <p:cNvPr id="5" name="Picture 4">
            <a:extLst>
              <a:ext uri="{FF2B5EF4-FFF2-40B4-BE49-F238E27FC236}">
                <a16:creationId xmlns:a16="http://schemas.microsoft.com/office/drawing/2014/main" id="{3AD7E848-2BA9-4287-B4C5-145141CC8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977" y="5115544"/>
            <a:ext cx="3846945" cy="1423368"/>
          </a:xfrm>
          <a:prstGeom prst="rect">
            <a:avLst/>
          </a:prstGeom>
        </p:spPr>
      </p:pic>
      <p:grpSp>
        <p:nvGrpSpPr>
          <p:cNvPr id="7" name="Group 6">
            <a:extLst>
              <a:ext uri="{FF2B5EF4-FFF2-40B4-BE49-F238E27FC236}">
                <a16:creationId xmlns:a16="http://schemas.microsoft.com/office/drawing/2014/main" id="{BB53E982-506F-457F-A614-822C879A4A61}"/>
              </a:ext>
            </a:extLst>
          </p:cNvPr>
          <p:cNvGrpSpPr/>
          <p:nvPr/>
        </p:nvGrpSpPr>
        <p:grpSpPr>
          <a:xfrm>
            <a:off x="6523646" y="1243934"/>
            <a:ext cx="3202941" cy="2997405"/>
            <a:chOff x="7024791" y="1630014"/>
            <a:chExt cx="3202941" cy="2997405"/>
          </a:xfrm>
        </p:grpSpPr>
        <p:pic>
          <p:nvPicPr>
            <p:cNvPr id="6" name="Picture 5">
              <a:extLst>
                <a:ext uri="{FF2B5EF4-FFF2-40B4-BE49-F238E27FC236}">
                  <a16:creationId xmlns:a16="http://schemas.microsoft.com/office/drawing/2014/main" id="{BB42F5D0-CD20-42C1-A02A-E85617EA9B09}"/>
                </a:ext>
              </a:extLst>
            </p:cNvPr>
            <p:cNvPicPr>
              <a:picLocks noChangeAspect="1"/>
            </p:cNvPicPr>
            <p:nvPr/>
          </p:nvPicPr>
          <p:blipFill>
            <a:blip r:embed="rId3"/>
            <a:stretch>
              <a:fillRect/>
            </a:stretch>
          </p:blipFill>
          <p:spPr>
            <a:xfrm>
              <a:off x="7024791" y="1630014"/>
              <a:ext cx="3202941" cy="2997405"/>
            </a:xfrm>
            <a:prstGeom prst="rect">
              <a:avLst/>
            </a:prstGeom>
          </p:spPr>
        </p:pic>
        <p:sp>
          <p:nvSpPr>
            <p:cNvPr id="8" name="Left Brace 7">
              <a:extLst>
                <a:ext uri="{FF2B5EF4-FFF2-40B4-BE49-F238E27FC236}">
                  <a16:creationId xmlns:a16="http://schemas.microsoft.com/office/drawing/2014/main" id="{32DDB284-1BF9-4A93-A229-1AC458F32772}"/>
                </a:ext>
              </a:extLst>
            </p:cNvPr>
            <p:cNvSpPr/>
            <p:nvPr/>
          </p:nvSpPr>
          <p:spPr>
            <a:xfrm>
              <a:off x="7125856" y="3500583"/>
              <a:ext cx="249381" cy="362527"/>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71134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76263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963930" y="1386436"/>
            <a:ext cx="10515600" cy="2413404"/>
          </a:xfrm>
        </p:spPr>
        <p:txBody>
          <a:bodyPr>
            <a:normAutofit/>
          </a:bodyPr>
          <a:lstStyle/>
          <a:p>
            <a:r>
              <a:rPr lang="en-US" dirty="0"/>
              <a:t>The general outline is usually as follows:</a:t>
            </a:r>
          </a:p>
          <a:p>
            <a:pPr lvl="1"/>
            <a:r>
              <a:rPr lang="en-US" dirty="0"/>
              <a:t>Enable writing to the stencil buffer.</a:t>
            </a:r>
          </a:p>
          <a:p>
            <a:pPr lvl="1"/>
            <a:r>
              <a:rPr lang="en-US" dirty="0"/>
              <a:t>Render objects, updating the content of the stencil buffer.</a:t>
            </a:r>
          </a:p>
          <a:p>
            <a:pPr lvl="1"/>
            <a:r>
              <a:rPr lang="en-US" dirty="0"/>
              <a:t>Disable writing to the stencil buffer.</a:t>
            </a:r>
          </a:p>
          <a:p>
            <a:pPr lvl="1"/>
            <a:r>
              <a:rPr lang="en-US" dirty="0"/>
              <a:t>Render (other) objects, this time discarding certain fragments based on the content of the stencil buffer.</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8</a:t>
            </a:fld>
            <a:endParaRPr lang="en-US"/>
          </a:p>
        </p:txBody>
      </p:sp>
      <p:pic>
        <p:nvPicPr>
          <p:cNvPr id="5" name="Picture 4">
            <a:extLst>
              <a:ext uri="{FF2B5EF4-FFF2-40B4-BE49-F238E27FC236}">
                <a16:creationId xmlns:a16="http://schemas.microsoft.com/office/drawing/2014/main" id="{CBC04909-CFE0-4211-B296-05B83A1C2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19" y="3891831"/>
            <a:ext cx="6771337" cy="2505394"/>
          </a:xfrm>
          <a:prstGeom prst="rect">
            <a:avLst/>
          </a:prstGeom>
        </p:spPr>
      </p:pic>
    </p:spTree>
    <p:extLst>
      <p:ext uri="{BB962C8B-B14F-4D97-AF65-F5344CB8AC3E}">
        <p14:creationId xmlns:p14="http://schemas.microsoft.com/office/powerpoint/2010/main" val="140508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A57-5060-44E1-B540-9277923F3ADE}"/>
              </a:ext>
            </a:extLst>
          </p:cNvPr>
          <p:cNvSpPr>
            <a:spLocks noGrp="1"/>
          </p:cNvSpPr>
          <p:nvPr>
            <p:ph type="title"/>
          </p:nvPr>
        </p:nvSpPr>
        <p:spPr>
          <a:xfrm>
            <a:off x="838200" y="365125"/>
            <a:ext cx="10515600" cy="899795"/>
          </a:xfrm>
        </p:spPr>
        <p:txBody>
          <a:bodyPr/>
          <a:lstStyle/>
          <a:p>
            <a:r>
              <a:rPr lang="en-US" dirty="0"/>
              <a:t>Introduction</a:t>
            </a:r>
          </a:p>
        </p:txBody>
      </p:sp>
      <p:sp>
        <p:nvSpPr>
          <p:cNvPr id="3" name="Content Placeholder 2">
            <a:extLst>
              <a:ext uri="{FF2B5EF4-FFF2-40B4-BE49-F238E27FC236}">
                <a16:creationId xmlns:a16="http://schemas.microsoft.com/office/drawing/2014/main" id="{D86F05D6-D363-49C5-90F7-690BF53F662A}"/>
              </a:ext>
            </a:extLst>
          </p:cNvPr>
          <p:cNvSpPr>
            <a:spLocks noGrp="1"/>
          </p:cNvSpPr>
          <p:nvPr>
            <p:ph idx="1"/>
          </p:nvPr>
        </p:nvSpPr>
        <p:spPr>
          <a:xfrm>
            <a:off x="1059678" y="1307840"/>
            <a:ext cx="9730242" cy="2070514"/>
          </a:xfrm>
        </p:spPr>
        <p:txBody>
          <a:bodyPr>
            <a:normAutofit/>
          </a:bodyPr>
          <a:lstStyle/>
          <a:p>
            <a:r>
              <a:rPr lang="en-US" sz="2400" dirty="0"/>
              <a:t>By using the stencil buffer, we can discard certain fragments based on the fragments of other drawn objects in the scene.</a:t>
            </a:r>
          </a:p>
          <a:p>
            <a:r>
              <a:rPr lang="en-US" sz="2400" dirty="0"/>
              <a:t>Can enable stencil testing by enabling GL_STENCIL_TEST.</a:t>
            </a:r>
          </a:p>
          <a:p>
            <a:r>
              <a:rPr lang="en-US" sz="2400" dirty="0"/>
              <a:t>From that point on, all rendering calls will influence the stencil buffer in one way or another. </a:t>
            </a:r>
          </a:p>
        </p:txBody>
      </p:sp>
      <p:sp>
        <p:nvSpPr>
          <p:cNvPr id="4" name="Slide Number Placeholder 3">
            <a:extLst>
              <a:ext uri="{FF2B5EF4-FFF2-40B4-BE49-F238E27FC236}">
                <a16:creationId xmlns:a16="http://schemas.microsoft.com/office/drawing/2014/main" id="{0C98E4C0-35EE-4571-9132-B5716143C43F}"/>
              </a:ext>
            </a:extLst>
          </p:cNvPr>
          <p:cNvSpPr>
            <a:spLocks noGrp="1"/>
          </p:cNvSpPr>
          <p:nvPr>
            <p:ph type="sldNum" sz="quarter" idx="12"/>
          </p:nvPr>
        </p:nvSpPr>
        <p:spPr/>
        <p:txBody>
          <a:bodyPr/>
          <a:lstStyle/>
          <a:p>
            <a:fld id="{8012A267-E1DD-44E7-983C-C39AABB85FC4}" type="slidenum">
              <a:rPr lang="en-US" smtClean="0"/>
              <a:t>9</a:t>
            </a:fld>
            <a:endParaRPr lang="en-US"/>
          </a:p>
        </p:txBody>
      </p:sp>
      <p:pic>
        <p:nvPicPr>
          <p:cNvPr id="5" name="Picture 4">
            <a:extLst>
              <a:ext uri="{FF2B5EF4-FFF2-40B4-BE49-F238E27FC236}">
                <a16:creationId xmlns:a16="http://schemas.microsoft.com/office/drawing/2014/main" id="{E77ADF92-3BDD-4786-A004-BE0CD49BFF3B}"/>
              </a:ext>
            </a:extLst>
          </p:cNvPr>
          <p:cNvPicPr>
            <a:picLocks noChangeAspect="1"/>
          </p:cNvPicPr>
          <p:nvPr/>
        </p:nvPicPr>
        <p:blipFill>
          <a:blip r:embed="rId2"/>
          <a:stretch>
            <a:fillRect/>
          </a:stretch>
        </p:blipFill>
        <p:spPr>
          <a:xfrm>
            <a:off x="1477443" y="3479647"/>
            <a:ext cx="2734321" cy="805766"/>
          </a:xfrm>
          <a:prstGeom prst="rect">
            <a:avLst/>
          </a:prstGeom>
        </p:spPr>
      </p:pic>
      <p:pic>
        <p:nvPicPr>
          <p:cNvPr id="6" name="Picture 5">
            <a:extLst>
              <a:ext uri="{FF2B5EF4-FFF2-40B4-BE49-F238E27FC236}">
                <a16:creationId xmlns:a16="http://schemas.microsoft.com/office/drawing/2014/main" id="{A097CA17-E054-47AF-BD59-B85E6C35B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443" y="4567361"/>
            <a:ext cx="5085681" cy="1788989"/>
          </a:xfrm>
          <a:prstGeom prst="rect">
            <a:avLst/>
          </a:prstGeom>
        </p:spPr>
      </p:pic>
    </p:spTree>
    <p:extLst>
      <p:ext uri="{BB962C8B-B14F-4D97-AF65-F5344CB8AC3E}">
        <p14:creationId xmlns:p14="http://schemas.microsoft.com/office/powerpoint/2010/main" val="1558407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27065</TotalTime>
  <Words>4364</Words>
  <Application>Microsoft Office PowerPoint</Application>
  <PresentationFormat>Widescreen</PresentationFormat>
  <Paragraphs>460</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Cascadia Mono</vt:lpstr>
      <vt:lpstr>Office Theme</vt:lpstr>
      <vt:lpstr>IT 356: Introduction To Computer Graphics (Lecture 26)</vt:lpstr>
      <vt:lpstr>PowerPoint Presentation</vt:lpstr>
      <vt:lpstr>Introduction</vt:lpstr>
      <vt:lpstr>Introduction</vt:lpstr>
      <vt:lpstr>Introduction</vt:lpstr>
      <vt:lpstr>Introduction</vt:lpstr>
      <vt:lpstr>Introduction</vt:lpstr>
      <vt:lpstr>Introduction</vt:lpstr>
      <vt:lpstr>Introduction</vt:lpstr>
      <vt:lpstr>Introduction</vt:lpstr>
      <vt:lpstr>Introduction</vt:lpstr>
      <vt:lpstr>Stencil functions</vt:lpstr>
      <vt:lpstr>The glStencilFunc</vt:lpstr>
      <vt:lpstr>The glStencilFunc</vt:lpstr>
      <vt:lpstr>The glStencilOp</vt:lpstr>
      <vt:lpstr>The glStencilOp</vt:lpstr>
      <vt:lpstr>The glStencilOp</vt:lpstr>
      <vt:lpstr>glStencilFunc and glStencilOp</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Object Outlining</vt:lpstr>
      <vt:lpstr>Configure Global OpenGL State</vt:lpstr>
      <vt:lpstr>Return Shader Program Id</vt:lpstr>
      <vt:lpstr>Vertex Shader: 2.stencil_testing.vert</vt:lpstr>
      <vt:lpstr>Fragment Shader: 2.stencil_testing.frag</vt:lpstr>
      <vt:lpstr>Fragment Shader: 2.stencil_single_color.frag</vt:lpstr>
      <vt:lpstr>Set Up Vertex Data for Cube</vt:lpstr>
      <vt:lpstr>Set Up Vertex Data for Plane</vt:lpstr>
      <vt:lpstr>Setting Cube VAO and VBO</vt:lpstr>
      <vt:lpstr>Setting Plane VAO and VBO</vt:lpstr>
      <vt:lpstr>Load Texture</vt:lpstr>
      <vt:lpstr>Clear Depth Buffer and Stencil Buffer</vt:lpstr>
      <vt:lpstr>Active Shader: Using shaderSingleColor</vt:lpstr>
      <vt:lpstr>Active Shader: Using shader</vt:lpstr>
      <vt:lpstr>Draw Floor as Normal</vt:lpstr>
      <vt:lpstr>The Cubes: 1st Render Pass</vt:lpstr>
      <vt:lpstr>Drawing Cubes</vt:lpstr>
      <vt:lpstr>The Cubes: 2nd Render Pass</vt:lpstr>
      <vt:lpstr>Drawing the Cubes</vt:lpstr>
      <vt:lpstr>Enable Writing to the Stencil Buffer</vt:lpstr>
      <vt:lpstr>Example 1: Result</vt:lpstr>
      <vt:lpstr>Example 2: Result</vt:lpstr>
      <vt:lpstr>Exercise: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Zhang, Qi</cp:lastModifiedBy>
  <cp:revision>625</cp:revision>
  <dcterms:created xsi:type="dcterms:W3CDTF">2018-08-12T04:12:44Z</dcterms:created>
  <dcterms:modified xsi:type="dcterms:W3CDTF">2024-04-15T05:17:34Z</dcterms:modified>
</cp:coreProperties>
</file>